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7" r:id="rId2"/>
  </p:sldMasterIdLst>
  <p:notesMasterIdLst>
    <p:notesMasterId r:id="rId12"/>
  </p:notesMasterIdLst>
  <p:handoutMasterIdLst>
    <p:handoutMasterId r:id="rId13"/>
  </p:handoutMasterIdLst>
  <p:sldIdLst>
    <p:sldId id="666" r:id="rId3"/>
    <p:sldId id="667" r:id="rId4"/>
    <p:sldId id="670" r:id="rId5"/>
    <p:sldId id="669" r:id="rId6"/>
    <p:sldId id="659" r:id="rId7"/>
    <p:sldId id="668" r:id="rId8"/>
    <p:sldId id="671" r:id="rId9"/>
    <p:sldId id="674" r:id="rId10"/>
    <p:sldId id="675" r:id="rId1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666"/>
            <p14:sldId id="667"/>
            <p14:sldId id="670"/>
            <p14:sldId id="669"/>
            <p14:sldId id="659"/>
            <p14:sldId id="668"/>
            <p14:sldId id="671"/>
            <p14:sldId id="674"/>
            <p14:sldId id="675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/>
        </p14:section>
        <p14:section name="Дополнительные сведения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D24726"/>
    <a:srgbClr val="F8CFB6"/>
    <a:srgbClr val="923922"/>
    <a:srgbClr val="404040"/>
    <a:srgbClr val="FF9B45"/>
    <a:srgbClr val="DD462F"/>
    <a:srgbClr val="F8CAB6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662" autoAdjust="0"/>
    <p:restoredTop sz="94214" autoAdjust="0"/>
  </p:normalViewPr>
  <p:slideViewPr>
    <p:cSldViewPr snapToGrid="0">
      <p:cViewPr>
        <p:scale>
          <a:sx n="73" d="100"/>
          <a:sy n="73" d="100"/>
        </p:scale>
        <p:origin x="-828" y="-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6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3481120788685684E-3"/>
          <c:w val="0.99909803371829853"/>
          <c:h val="0.8854636354540437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1548544"/>
        <c:axId val="31584256"/>
      </c:barChart>
      <c:catAx>
        <c:axId val="315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84256"/>
        <c:crosses val="autoZero"/>
        <c:auto val="1"/>
        <c:lblAlgn val="ctr"/>
        <c:lblOffset val="100"/>
        <c:noMultiLvlLbl val="0"/>
      </c:catAx>
      <c:valAx>
        <c:axId val="31584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15485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3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02353706298391E-2"/>
          <c:y val="0"/>
          <c:w val="0.9665976462937016"/>
          <c:h val="0.8174101054320097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Комплектование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2001</c:v>
                </c:pt>
                <c:pt idx="1">
                  <c:v>2013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90727</c:v>
                </c:pt>
                <c:pt idx="1">
                  <c:v>114033</c:v>
                </c:pt>
                <c:pt idx="2">
                  <c:v>137424</c:v>
                </c:pt>
                <c:pt idx="3">
                  <c:v>147660</c:v>
                </c:pt>
                <c:pt idx="4">
                  <c:v>157152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04-49D7-91D9-810430D18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32328320"/>
        <c:axId val="32342400"/>
      </c:barChar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Проектная мощность</c:v>
                </c:pt>
              </c:strCache>
            </c:strRef>
          </c:tx>
          <c:spPr>
            <a:solidFill>
              <a:srgbClr val="40404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917486601631482E-17"/>
                  <c:y val="8.1330867128815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04-49D7-91D9-810430D18F0D}"/>
                </c:ext>
              </c:extLst>
            </c:dLbl>
            <c:dLbl>
              <c:idx val="1"/>
              <c:layout>
                <c:manualLayout>
                  <c:x val="0"/>
                  <c:y val="8.693989244804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04-49D7-91D9-810430D18F0D}"/>
                </c:ext>
              </c:extLst>
            </c:dLbl>
            <c:dLbl>
              <c:idx val="2"/>
              <c:layout>
                <c:manualLayout>
                  <c:x val="0"/>
                  <c:y val="9.2548917767272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04-49D7-91D9-810430D18F0D}"/>
                </c:ext>
              </c:extLst>
            </c:dLbl>
            <c:dLbl>
              <c:idx val="3"/>
              <c:layout>
                <c:manualLayout>
                  <c:x val="1.1133989281305185E-16"/>
                  <c:y val="7.2917329149972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04-49D7-91D9-810430D18F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2001</c:v>
                </c:pt>
                <c:pt idx="1">
                  <c:v>2013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65117</c:v>
                </c:pt>
                <c:pt idx="1">
                  <c:v>73505</c:v>
                </c:pt>
                <c:pt idx="2">
                  <c:v>74695</c:v>
                </c:pt>
                <c:pt idx="3">
                  <c:v>75975</c:v>
                </c:pt>
                <c:pt idx="4">
                  <c:v>76935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04-49D7-91D9-810430D18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32345472"/>
        <c:axId val="32343936"/>
      </c:barChart>
      <c:catAx>
        <c:axId val="3232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342400"/>
        <c:crosses val="autoZero"/>
        <c:auto val="1"/>
        <c:lblAlgn val="ctr"/>
        <c:lblOffset val="100"/>
        <c:noMultiLvlLbl val="0"/>
      </c:catAx>
      <c:valAx>
        <c:axId val="32342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328320"/>
        <c:crosses val="autoZero"/>
        <c:crossBetween val="between"/>
      </c:valAx>
      <c:valAx>
        <c:axId val="32343936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32345472"/>
        <c:crosses val="max"/>
        <c:crossBetween val="between"/>
      </c:valAx>
      <c:catAx>
        <c:axId val="32345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343936"/>
        <c:crosses val="autoZero"/>
        <c:auto val="1"/>
        <c:lblAlgn val="ctr"/>
        <c:lblOffset val="100"/>
        <c:noMultiLvlLbl val="0"/>
      </c:catAx>
      <c:spPr>
        <a:solidFill>
          <a:schemeClr val="accent3">
            <a:lumMod val="40000"/>
            <a:lumOff val="60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DCF9E-8E28-4AF2-998E-12FF518293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FD6E24-D226-46E3-82A0-6C6CC88EBB8E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Детализированный План по демонтажу системной коррупции в системе образования</a:t>
          </a:r>
          <a:r>
            <a:rPr lang="ru-RU" dirty="0" smtClean="0">
              <a:solidFill>
                <a:srgbClr val="002060"/>
              </a:solidFill>
            </a:rPr>
            <a:t>: «Обеспечить прозрачность доступа к школам путем внедрения электронных очередей» </a:t>
          </a:r>
          <a:endParaRPr lang="ru-RU" dirty="0">
            <a:solidFill>
              <a:srgbClr val="002060"/>
            </a:solidFill>
          </a:endParaRPr>
        </a:p>
      </dgm:t>
    </dgm:pt>
    <dgm:pt modelId="{8766D27C-7978-4EC2-8CFB-49BCB236D8AF}" type="parTrans" cxnId="{F37EAD8D-7DCD-405A-BC19-96B6CB9AFDF0}">
      <dgm:prSet/>
      <dgm:spPr/>
      <dgm:t>
        <a:bodyPr/>
        <a:lstStyle/>
        <a:p>
          <a:endParaRPr lang="ru-RU"/>
        </a:p>
      </dgm:t>
    </dgm:pt>
    <dgm:pt modelId="{13E2C0E2-05D5-4393-A7FE-B12FD3F31EB3}" type="sibTrans" cxnId="{F37EAD8D-7DCD-405A-BC19-96B6CB9AFDF0}">
      <dgm:prSet/>
      <dgm:spPr/>
      <dgm:t>
        <a:bodyPr/>
        <a:lstStyle/>
        <a:p>
          <a:endParaRPr lang="ru-RU"/>
        </a:p>
      </dgm:t>
    </dgm:pt>
    <dgm:pt modelId="{C979D2D8-D0C8-4300-9B7F-4F62861D2B2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Приказ  </a:t>
          </a:r>
          <a:r>
            <a:rPr lang="ru-RU" b="1" dirty="0" err="1" smtClean="0">
              <a:solidFill>
                <a:srgbClr val="002060"/>
              </a:solidFill>
            </a:rPr>
            <a:t>МОиН</a:t>
          </a:r>
          <a:r>
            <a:rPr lang="ru-RU" b="1" dirty="0" smtClean="0">
              <a:solidFill>
                <a:srgbClr val="002060"/>
              </a:solidFill>
            </a:rPr>
            <a:t> КР  №1618/1 от 31.12.2018г  </a:t>
          </a:r>
          <a:r>
            <a:rPr lang="ru-RU" dirty="0" smtClean="0">
              <a:solidFill>
                <a:srgbClr val="002060"/>
              </a:solidFill>
            </a:rPr>
            <a:t>- утверждено Временное положение «Об автоматизированной информационной системе « Электронная запись детей в государственные и муниципальные общеобразовательные организации КР», разрабатывается Инструкция   </a:t>
          </a:r>
          <a:endParaRPr lang="ru-RU" dirty="0">
            <a:solidFill>
              <a:srgbClr val="002060"/>
            </a:solidFill>
          </a:endParaRPr>
        </a:p>
      </dgm:t>
    </dgm:pt>
    <dgm:pt modelId="{4B57B660-0EFA-4B51-A63D-3DAE9DA2C824}" type="parTrans" cxnId="{2C46F841-6AA6-4030-A043-CA92ED8C87F4}">
      <dgm:prSet/>
      <dgm:spPr/>
      <dgm:t>
        <a:bodyPr/>
        <a:lstStyle/>
        <a:p>
          <a:endParaRPr lang="ru-RU"/>
        </a:p>
      </dgm:t>
    </dgm:pt>
    <dgm:pt modelId="{9E7D6A0A-9981-4939-A0A9-4923984363EE}" type="sibTrans" cxnId="{2C46F841-6AA6-4030-A043-CA92ED8C87F4}">
      <dgm:prSet/>
      <dgm:spPr/>
      <dgm:t>
        <a:bodyPr/>
        <a:lstStyle/>
        <a:p>
          <a:endParaRPr lang="ru-RU"/>
        </a:p>
      </dgm:t>
    </dgm:pt>
    <dgm:pt modelId="{A3415733-96E0-4315-A404-7BC969F853C2}">
      <dgm:prSet custT="1"/>
      <dgm:spPr/>
      <dgm:t>
        <a:bodyPr/>
        <a:lstStyle/>
        <a:p>
          <a:pPr algn="ctr" rtl="0"/>
          <a:r>
            <a:rPr lang="ru-RU" sz="2400" b="1" dirty="0" smtClean="0">
              <a:solidFill>
                <a:srgbClr val="002060"/>
              </a:solidFill>
            </a:rPr>
            <a:t>Взаимодействие с Детским фондом ООН (ЮНИСЕФ), проектом  « Доступная школа»</a:t>
          </a:r>
          <a:endParaRPr lang="ru-RU" sz="2400" dirty="0">
            <a:solidFill>
              <a:srgbClr val="002060"/>
            </a:solidFill>
          </a:endParaRPr>
        </a:p>
      </dgm:t>
    </dgm:pt>
    <dgm:pt modelId="{8B1065A4-9184-402D-A3FD-E49AB9F17BA7}" type="parTrans" cxnId="{A8E7007C-0E9D-4AA7-9512-D3E261914EF4}">
      <dgm:prSet/>
      <dgm:spPr/>
      <dgm:t>
        <a:bodyPr/>
        <a:lstStyle/>
        <a:p>
          <a:endParaRPr lang="ru-RU"/>
        </a:p>
      </dgm:t>
    </dgm:pt>
    <dgm:pt modelId="{6ADF378D-4E6C-4B06-852A-EB992C83AD3A}" type="sibTrans" cxnId="{A8E7007C-0E9D-4AA7-9512-D3E261914EF4}">
      <dgm:prSet/>
      <dgm:spPr/>
      <dgm:t>
        <a:bodyPr/>
        <a:lstStyle/>
        <a:p>
          <a:endParaRPr lang="ru-RU"/>
        </a:p>
      </dgm:t>
    </dgm:pt>
    <dgm:pt modelId="{A93B334E-3A93-495F-AE45-5D97B8AA061A}" type="pres">
      <dgm:prSet presAssocID="{C8CDCF9E-8E28-4AF2-998E-12FF518293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2CA46F-85F4-4DFD-9703-55CAC55DA6EE}" type="pres">
      <dgm:prSet presAssocID="{D6FD6E24-D226-46E3-82A0-6C6CC88EBB8E}" presName="parentText" presStyleLbl="node1" presStyleIdx="0" presStyleCnt="3" custScaleY="55061" custLinFactY="-6716" custLinFactNeighborX="-1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B104E-45CE-4FD3-8949-C51D9B50C99D}" type="pres">
      <dgm:prSet presAssocID="{13E2C0E2-05D5-4393-A7FE-B12FD3F31EB3}" presName="spacer" presStyleCnt="0"/>
      <dgm:spPr/>
    </dgm:pt>
    <dgm:pt modelId="{DE77C36E-017F-44D8-B4B4-133954B8BBE8}" type="pres">
      <dgm:prSet presAssocID="{C979D2D8-D0C8-4300-9B7F-4F62861D2B20}" presName="parentText" presStyleLbl="node1" presStyleIdx="1" presStyleCnt="3" custScaleY="49668" custLinFactY="-4198" custLinFactNeighborX="-1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D8D1F-0C98-4D0C-80FD-920FBAA0CC74}" type="pres">
      <dgm:prSet presAssocID="{9E7D6A0A-9981-4939-A0A9-4923984363EE}" presName="spacer" presStyleCnt="0"/>
      <dgm:spPr/>
    </dgm:pt>
    <dgm:pt modelId="{E900DA52-EE63-4EDF-B2D4-E5FD3BFDAAD9}" type="pres">
      <dgm:prSet presAssocID="{A3415733-96E0-4315-A404-7BC969F853C2}" presName="parentText" presStyleLbl="node1" presStyleIdx="2" presStyleCnt="3" custScaleX="99798" custScaleY="36818" custLinFactY="-6619" custLinFactNeighborX="-10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A9D7B2-7878-43C7-9E12-B662C5A8A3E5}" type="presOf" srcId="{C8CDCF9E-8E28-4AF2-998E-12FF5182932B}" destId="{A93B334E-3A93-495F-AE45-5D97B8AA061A}" srcOrd="0" destOrd="0" presId="urn:microsoft.com/office/officeart/2005/8/layout/vList2"/>
    <dgm:cxn modelId="{2C46F841-6AA6-4030-A043-CA92ED8C87F4}" srcId="{C8CDCF9E-8E28-4AF2-998E-12FF5182932B}" destId="{C979D2D8-D0C8-4300-9B7F-4F62861D2B20}" srcOrd="1" destOrd="0" parTransId="{4B57B660-0EFA-4B51-A63D-3DAE9DA2C824}" sibTransId="{9E7D6A0A-9981-4939-A0A9-4923984363EE}"/>
    <dgm:cxn modelId="{334BE6CD-1ADA-47B2-B860-FC1CACADA4B2}" type="presOf" srcId="{D6FD6E24-D226-46E3-82A0-6C6CC88EBB8E}" destId="{592CA46F-85F4-4DFD-9703-55CAC55DA6EE}" srcOrd="0" destOrd="0" presId="urn:microsoft.com/office/officeart/2005/8/layout/vList2"/>
    <dgm:cxn modelId="{F37EAD8D-7DCD-405A-BC19-96B6CB9AFDF0}" srcId="{C8CDCF9E-8E28-4AF2-998E-12FF5182932B}" destId="{D6FD6E24-D226-46E3-82A0-6C6CC88EBB8E}" srcOrd="0" destOrd="0" parTransId="{8766D27C-7978-4EC2-8CFB-49BCB236D8AF}" sibTransId="{13E2C0E2-05D5-4393-A7FE-B12FD3F31EB3}"/>
    <dgm:cxn modelId="{A8E7007C-0E9D-4AA7-9512-D3E261914EF4}" srcId="{C8CDCF9E-8E28-4AF2-998E-12FF5182932B}" destId="{A3415733-96E0-4315-A404-7BC969F853C2}" srcOrd="2" destOrd="0" parTransId="{8B1065A4-9184-402D-A3FD-E49AB9F17BA7}" sibTransId="{6ADF378D-4E6C-4B06-852A-EB992C83AD3A}"/>
    <dgm:cxn modelId="{4ACAA1D9-0E87-4392-9859-73E32EC82DBF}" type="presOf" srcId="{C979D2D8-D0C8-4300-9B7F-4F62861D2B20}" destId="{DE77C36E-017F-44D8-B4B4-133954B8BBE8}" srcOrd="0" destOrd="0" presId="urn:microsoft.com/office/officeart/2005/8/layout/vList2"/>
    <dgm:cxn modelId="{078DC510-AF55-480E-8BBE-CF85D65CDBEF}" type="presOf" srcId="{A3415733-96E0-4315-A404-7BC969F853C2}" destId="{E900DA52-EE63-4EDF-B2D4-E5FD3BFDAAD9}" srcOrd="0" destOrd="0" presId="urn:microsoft.com/office/officeart/2005/8/layout/vList2"/>
    <dgm:cxn modelId="{453DC598-194E-4B07-B82B-BD1DFCE5A3D8}" type="presParOf" srcId="{A93B334E-3A93-495F-AE45-5D97B8AA061A}" destId="{592CA46F-85F4-4DFD-9703-55CAC55DA6EE}" srcOrd="0" destOrd="0" presId="urn:microsoft.com/office/officeart/2005/8/layout/vList2"/>
    <dgm:cxn modelId="{343CFBDD-90B5-4E98-A4E5-0438E87AD176}" type="presParOf" srcId="{A93B334E-3A93-495F-AE45-5D97B8AA061A}" destId="{5B9B104E-45CE-4FD3-8949-C51D9B50C99D}" srcOrd="1" destOrd="0" presId="urn:microsoft.com/office/officeart/2005/8/layout/vList2"/>
    <dgm:cxn modelId="{771C1A96-5C52-4319-9345-1E03E626E944}" type="presParOf" srcId="{A93B334E-3A93-495F-AE45-5D97B8AA061A}" destId="{DE77C36E-017F-44D8-B4B4-133954B8BBE8}" srcOrd="2" destOrd="0" presId="urn:microsoft.com/office/officeart/2005/8/layout/vList2"/>
    <dgm:cxn modelId="{CBFF8D36-463B-4005-A8BC-CFAB2EE38A8F}" type="presParOf" srcId="{A93B334E-3A93-495F-AE45-5D97B8AA061A}" destId="{898D8D1F-0C98-4D0C-80FD-920FBAA0CC74}" srcOrd="3" destOrd="0" presId="urn:microsoft.com/office/officeart/2005/8/layout/vList2"/>
    <dgm:cxn modelId="{7828BBE7-D984-45D2-944F-B97759DFBED9}" type="presParOf" srcId="{A93B334E-3A93-495F-AE45-5D97B8AA061A}" destId="{E900DA52-EE63-4EDF-B2D4-E5FD3BFDAA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3EEF80-6878-4F09-A3F3-F450C58B61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74F178-44B7-433C-854F-2B3585D5B799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Сведения об общеобразовательных организациях</a:t>
          </a:r>
          <a:endParaRPr lang="ru-RU" b="1" dirty="0">
            <a:solidFill>
              <a:srgbClr val="002060"/>
            </a:solidFill>
          </a:endParaRPr>
        </a:p>
      </dgm:t>
    </dgm:pt>
    <dgm:pt modelId="{353BE092-040E-489B-844E-2C9F371A5B5F}" type="parTrans" cxnId="{93AC2B00-35F5-4D12-B6D0-C135DA094453}">
      <dgm:prSet/>
      <dgm:spPr/>
      <dgm:t>
        <a:bodyPr/>
        <a:lstStyle/>
        <a:p>
          <a:endParaRPr lang="ru-RU"/>
        </a:p>
      </dgm:t>
    </dgm:pt>
    <dgm:pt modelId="{044918B0-2F06-4423-A537-5CB9929409D1}" type="sibTrans" cxnId="{93AC2B00-35F5-4D12-B6D0-C135DA094453}">
      <dgm:prSet/>
      <dgm:spPr/>
      <dgm:t>
        <a:bodyPr/>
        <a:lstStyle/>
        <a:p>
          <a:endParaRPr lang="ru-RU"/>
        </a:p>
      </dgm:t>
    </dgm:pt>
    <dgm:pt modelId="{28E7EF12-6701-4891-B2B4-D3EE3571867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Закрепление </a:t>
          </a:r>
          <a:r>
            <a:rPr lang="ru-RU" b="1" dirty="0" err="1" smtClean="0">
              <a:solidFill>
                <a:srgbClr val="002060"/>
              </a:solidFill>
            </a:rPr>
            <a:t>микроучастков</a:t>
          </a:r>
          <a:r>
            <a:rPr lang="ru-RU" b="1" dirty="0" smtClean="0">
              <a:solidFill>
                <a:srgbClr val="002060"/>
              </a:solidFill>
            </a:rPr>
            <a:t>  за  школами г. Бишкек ( совместно с </a:t>
          </a:r>
          <a:r>
            <a:rPr lang="ru-RU" b="1" dirty="0" err="1" smtClean="0">
              <a:solidFill>
                <a:srgbClr val="002060"/>
              </a:solidFill>
            </a:rPr>
            <a:t>райадминистрациями</a:t>
          </a:r>
          <a:r>
            <a:rPr lang="ru-RU" b="1" dirty="0" smtClean="0">
              <a:solidFill>
                <a:srgbClr val="002060"/>
              </a:solidFill>
            </a:rPr>
            <a:t>) </a:t>
          </a:r>
          <a:endParaRPr lang="ru-RU" b="1" dirty="0">
            <a:solidFill>
              <a:srgbClr val="002060"/>
            </a:solidFill>
          </a:endParaRPr>
        </a:p>
      </dgm:t>
    </dgm:pt>
    <dgm:pt modelId="{B7780DE7-7722-49E1-81B1-B7C7FCD4491E}" type="parTrans" cxnId="{844DA33E-671D-4875-BE34-D8989E5B5D09}">
      <dgm:prSet/>
      <dgm:spPr/>
      <dgm:t>
        <a:bodyPr/>
        <a:lstStyle/>
        <a:p>
          <a:endParaRPr lang="ru-RU"/>
        </a:p>
      </dgm:t>
    </dgm:pt>
    <dgm:pt modelId="{1E8AA7A0-5A27-470E-B028-82F6CC068268}" type="sibTrans" cxnId="{844DA33E-671D-4875-BE34-D8989E5B5D09}">
      <dgm:prSet/>
      <dgm:spPr/>
      <dgm:t>
        <a:bodyPr/>
        <a:lstStyle/>
        <a:p>
          <a:endParaRPr lang="ru-RU"/>
        </a:p>
      </dgm:t>
    </dgm:pt>
    <dgm:pt modelId="{50A4AB3D-03F7-4F2F-B7CA-466A3503BDA9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Анализ комплектования первоклассников за 2 учебных года</a:t>
          </a:r>
          <a:endParaRPr lang="ru-RU" b="1" dirty="0">
            <a:solidFill>
              <a:srgbClr val="002060"/>
            </a:solidFill>
          </a:endParaRPr>
        </a:p>
      </dgm:t>
    </dgm:pt>
    <dgm:pt modelId="{4111090C-4D4B-46A4-96FA-42FB247CF0C0}" type="parTrans" cxnId="{2C5EA776-39A4-4CD0-9570-E7A5CD2EC676}">
      <dgm:prSet/>
      <dgm:spPr/>
      <dgm:t>
        <a:bodyPr/>
        <a:lstStyle/>
        <a:p>
          <a:endParaRPr lang="ru-RU"/>
        </a:p>
      </dgm:t>
    </dgm:pt>
    <dgm:pt modelId="{2B8A0D6E-9689-41A3-8FDB-BC35987F761A}" type="sibTrans" cxnId="{2C5EA776-39A4-4CD0-9570-E7A5CD2EC676}">
      <dgm:prSet/>
      <dgm:spPr/>
      <dgm:t>
        <a:bodyPr/>
        <a:lstStyle/>
        <a:p>
          <a:endParaRPr lang="ru-RU"/>
        </a:p>
      </dgm:t>
    </dgm:pt>
    <dgm:pt modelId="{C4A465D3-B190-44DC-B7CB-2EF608109B2B}">
      <dgm:prSet/>
      <dgm:spPr>
        <a:solidFill>
          <a:srgbClr val="D24726"/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Предварительное комплектование 1 классов на 2019-2020 учебный год</a:t>
          </a:r>
          <a:endParaRPr lang="ru-RU" b="1" dirty="0">
            <a:solidFill>
              <a:srgbClr val="002060"/>
            </a:solidFill>
          </a:endParaRPr>
        </a:p>
      </dgm:t>
    </dgm:pt>
    <dgm:pt modelId="{A75C55E1-BD95-4FF4-993E-9447F58E79E2}" type="parTrans" cxnId="{99466DAB-1ECF-4698-B739-2D90A391B5D8}">
      <dgm:prSet/>
      <dgm:spPr/>
      <dgm:t>
        <a:bodyPr/>
        <a:lstStyle/>
        <a:p>
          <a:endParaRPr lang="ru-RU"/>
        </a:p>
      </dgm:t>
    </dgm:pt>
    <dgm:pt modelId="{9D6FAFF0-1D90-474A-9DB9-011AAEF578CA}" type="sibTrans" cxnId="{99466DAB-1ECF-4698-B739-2D90A391B5D8}">
      <dgm:prSet/>
      <dgm:spPr/>
      <dgm:t>
        <a:bodyPr/>
        <a:lstStyle/>
        <a:p>
          <a:endParaRPr lang="ru-RU"/>
        </a:p>
      </dgm:t>
    </dgm:pt>
    <dgm:pt modelId="{6884ECDA-1E57-4BE1-B202-BF3AAAAEFF9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Совещание директоров школ</a:t>
          </a:r>
          <a:endParaRPr lang="ru-RU" b="1" dirty="0">
            <a:solidFill>
              <a:srgbClr val="002060"/>
            </a:solidFill>
          </a:endParaRPr>
        </a:p>
      </dgm:t>
    </dgm:pt>
    <dgm:pt modelId="{24F9677E-2B21-4747-81DD-CEDA01D08BBC}" type="parTrans" cxnId="{F5C39441-DF7C-43C2-A4DD-B524D14F6D09}">
      <dgm:prSet/>
      <dgm:spPr/>
      <dgm:t>
        <a:bodyPr/>
        <a:lstStyle/>
        <a:p>
          <a:endParaRPr lang="ru-RU"/>
        </a:p>
      </dgm:t>
    </dgm:pt>
    <dgm:pt modelId="{04F4C3C2-EED5-4CFD-9AEB-217B10A9FBA4}" type="sibTrans" cxnId="{F5C39441-DF7C-43C2-A4DD-B524D14F6D09}">
      <dgm:prSet/>
      <dgm:spPr/>
      <dgm:t>
        <a:bodyPr/>
        <a:lstStyle/>
        <a:p>
          <a:endParaRPr lang="ru-RU"/>
        </a:p>
      </dgm:t>
    </dgm:pt>
    <dgm:pt modelId="{2767AAD4-0020-41FB-9507-8261700CBE01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Разъяснительная работа </a:t>
          </a:r>
          <a:endParaRPr lang="ru-RU" b="1" dirty="0">
            <a:solidFill>
              <a:srgbClr val="002060"/>
            </a:solidFill>
          </a:endParaRPr>
        </a:p>
      </dgm:t>
    </dgm:pt>
    <dgm:pt modelId="{975BCF56-9256-4AE1-9176-7E2B317A8269}" type="parTrans" cxnId="{4022E966-E36C-44D4-A97B-6EFAA40DD439}">
      <dgm:prSet/>
      <dgm:spPr/>
      <dgm:t>
        <a:bodyPr/>
        <a:lstStyle/>
        <a:p>
          <a:endParaRPr lang="ru-RU"/>
        </a:p>
      </dgm:t>
    </dgm:pt>
    <dgm:pt modelId="{BEC017B0-27CE-4092-94C7-6C094F4D11BE}" type="sibTrans" cxnId="{4022E966-E36C-44D4-A97B-6EFAA40DD439}">
      <dgm:prSet/>
      <dgm:spPr/>
      <dgm:t>
        <a:bodyPr/>
        <a:lstStyle/>
        <a:p>
          <a:endParaRPr lang="ru-RU"/>
        </a:p>
      </dgm:t>
    </dgm:pt>
    <dgm:pt modelId="{12225538-AE3C-4B48-8678-E3A9E5EF10A6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Готовность размещения информации на сайтах , информационных стендах школ, ДОО</a:t>
          </a:r>
          <a:endParaRPr lang="ru-RU" b="1" dirty="0">
            <a:solidFill>
              <a:srgbClr val="002060"/>
            </a:solidFill>
          </a:endParaRPr>
        </a:p>
      </dgm:t>
    </dgm:pt>
    <dgm:pt modelId="{5EF7F0AE-8F0B-4A2D-8490-2AC3DCE0D9A7}" type="parTrans" cxnId="{751054C8-B30E-4BC3-8C52-BB505239E376}">
      <dgm:prSet/>
      <dgm:spPr/>
      <dgm:t>
        <a:bodyPr/>
        <a:lstStyle/>
        <a:p>
          <a:endParaRPr lang="ru-RU"/>
        </a:p>
      </dgm:t>
    </dgm:pt>
    <dgm:pt modelId="{E030D9BD-8AEB-40F1-A3E0-081E0E35919A}" type="sibTrans" cxnId="{751054C8-B30E-4BC3-8C52-BB505239E376}">
      <dgm:prSet/>
      <dgm:spPr/>
      <dgm:t>
        <a:bodyPr/>
        <a:lstStyle/>
        <a:p>
          <a:endParaRPr lang="ru-RU"/>
        </a:p>
      </dgm:t>
    </dgm:pt>
    <dgm:pt modelId="{0AD2C342-E477-49E3-BCC3-A18CAC6F0B88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Обеспечение интернетом, оргтехникой</a:t>
          </a:r>
          <a:endParaRPr lang="ru-RU" b="1" dirty="0">
            <a:solidFill>
              <a:srgbClr val="002060"/>
            </a:solidFill>
          </a:endParaRPr>
        </a:p>
      </dgm:t>
    </dgm:pt>
    <dgm:pt modelId="{77ABB14C-DB91-4DE7-A98C-52644E4284CF}" type="parTrans" cxnId="{50EAAE72-96B8-4238-9ADD-9A242951FA89}">
      <dgm:prSet/>
      <dgm:spPr/>
      <dgm:t>
        <a:bodyPr/>
        <a:lstStyle/>
        <a:p>
          <a:endParaRPr lang="ru-RU"/>
        </a:p>
      </dgm:t>
    </dgm:pt>
    <dgm:pt modelId="{E2ED64B3-2F4F-4E3B-AB44-21B36AF2E10F}" type="sibTrans" cxnId="{50EAAE72-96B8-4238-9ADD-9A242951FA89}">
      <dgm:prSet/>
      <dgm:spPr/>
      <dgm:t>
        <a:bodyPr/>
        <a:lstStyle/>
        <a:p>
          <a:endParaRPr lang="ru-RU"/>
        </a:p>
      </dgm:t>
    </dgm:pt>
    <dgm:pt modelId="{45EEBF13-A175-4B4B-B0F5-94CD1A24CF65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Обучение</a:t>
          </a:r>
          <a:endParaRPr lang="ru-RU" b="1" dirty="0">
            <a:solidFill>
              <a:srgbClr val="002060"/>
            </a:solidFill>
          </a:endParaRPr>
        </a:p>
      </dgm:t>
    </dgm:pt>
    <dgm:pt modelId="{F91D872A-3CC6-4BC5-9311-D1E0826D8417}" type="parTrans" cxnId="{97C46A58-FB3A-4C23-AC14-5D892D86D21E}">
      <dgm:prSet/>
      <dgm:spPr/>
      <dgm:t>
        <a:bodyPr/>
        <a:lstStyle/>
        <a:p>
          <a:endParaRPr lang="ru-RU"/>
        </a:p>
      </dgm:t>
    </dgm:pt>
    <dgm:pt modelId="{D9B8BAD4-4E9B-4032-82F7-BBC9320A1D14}" type="sibTrans" cxnId="{97C46A58-FB3A-4C23-AC14-5D892D86D21E}">
      <dgm:prSet/>
      <dgm:spPr/>
      <dgm:t>
        <a:bodyPr/>
        <a:lstStyle/>
        <a:p>
          <a:endParaRPr lang="ru-RU"/>
        </a:p>
      </dgm:t>
    </dgm:pt>
    <dgm:pt modelId="{5E792215-8CBC-4451-8E2E-93CB0EAB263C}" type="pres">
      <dgm:prSet presAssocID="{FC3EEF80-6878-4F09-A3F3-F450C58B61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E1D6BD-80A9-4376-932D-3FD2AB27B470}" type="pres">
      <dgm:prSet presAssocID="{8B74F178-44B7-433C-854F-2B3585D5B799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F5934-55CD-429B-B479-912ACCFE2A33}" type="pres">
      <dgm:prSet presAssocID="{044918B0-2F06-4423-A537-5CB9929409D1}" presName="spacer" presStyleCnt="0"/>
      <dgm:spPr/>
    </dgm:pt>
    <dgm:pt modelId="{C2F82265-32E6-4BAD-9E5C-51C3499CA1C1}" type="pres">
      <dgm:prSet presAssocID="{28E7EF12-6701-4891-B2B4-D3EE35718676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E5114-E997-42D4-93E3-2823E68CB105}" type="pres">
      <dgm:prSet presAssocID="{1E8AA7A0-5A27-470E-B028-82F6CC068268}" presName="spacer" presStyleCnt="0"/>
      <dgm:spPr/>
    </dgm:pt>
    <dgm:pt modelId="{B3D39C58-2821-4067-ABD7-A208148CAAC3}" type="pres">
      <dgm:prSet presAssocID="{50A4AB3D-03F7-4F2F-B7CA-466A3503BDA9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FEACF-DBFA-44E7-B915-8A8BB9A430A7}" type="pres">
      <dgm:prSet presAssocID="{2B8A0D6E-9689-41A3-8FDB-BC35987F761A}" presName="spacer" presStyleCnt="0"/>
      <dgm:spPr/>
    </dgm:pt>
    <dgm:pt modelId="{C4B5B603-77F4-46C8-BD5F-163CAF02A673}" type="pres">
      <dgm:prSet presAssocID="{C4A465D3-B190-44DC-B7CB-2EF608109B2B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01073-FFBE-4BF6-8112-113CDC3D2E45}" type="pres">
      <dgm:prSet presAssocID="{9D6FAFF0-1D90-474A-9DB9-011AAEF578CA}" presName="spacer" presStyleCnt="0"/>
      <dgm:spPr/>
    </dgm:pt>
    <dgm:pt modelId="{867037B5-D303-4457-8792-0A2E53D9A64E}" type="pres">
      <dgm:prSet presAssocID="{6884ECDA-1E57-4BE1-B202-BF3AAAAEFF96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82D92-313B-4697-8442-C7B3E20096EB}" type="pres">
      <dgm:prSet presAssocID="{04F4C3C2-EED5-4CFD-9AEB-217B10A9FBA4}" presName="spacer" presStyleCnt="0"/>
      <dgm:spPr/>
    </dgm:pt>
    <dgm:pt modelId="{228E718F-E57D-4D99-B1BF-D5F5A9A41F59}" type="pres">
      <dgm:prSet presAssocID="{2767AAD4-0020-41FB-9507-8261700CBE0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C36FDC-8F8A-452D-9493-44ED1A0921B7}" type="pres">
      <dgm:prSet presAssocID="{BEC017B0-27CE-4092-94C7-6C094F4D11BE}" presName="spacer" presStyleCnt="0"/>
      <dgm:spPr/>
    </dgm:pt>
    <dgm:pt modelId="{DBE1557B-4711-42BF-858A-6BD6F9C0A7A2}" type="pres">
      <dgm:prSet presAssocID="{12225538-AE3C-4B48-8678-E3A9E5EF10A6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90DD7-AE04-4D17-8D84-2768790B7053}" type="pres">
      <dgm:prSet presAssocID="{E030D9BD-8AEB-40F1-A3E0-081E0E35919A}" presName="spacer" presStyleCnt="0"/>
      <dgm:spPr/>
    </dgm:pt>
    <dgm:pt modelId="{D0AEDF32-EA1A-413E-B368-2245E95850AC}" type="pres">
      <dgm:prSet presAssocID="{0AD2C342-E477-49E3-BCC3-A18CAC6F0B88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1A145-D9FA-48A1-9087-C0AE1168F5C9}" type="pres">
      <dgm:prSet presAssocID="{E2ED64B3-2F4F-4E3B-AB44-21B36AF2E10F}" presName="spacer" presStyleCnt="0"/>
      <dgm:spPr/>
    </dgm:pt>
    <dgm:pt modelId="{3CBC95D6-4D43-4523-82EE-4D32231FED45}" type="pres">
      <dgm:prSet presAssocID="{45EEBF13-A175-4B4B-B0F5-94CD1A24CF65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2931B-2383-4F7F-A88B-47292ED77421}" type="presOf" srcId="{45EEBF13-A175-4B4B-B0F5-94CD1A24CF65}" destId="{3CBC95D6-4D43-4523-82EE-4D32231FED45}" srcOrd="0" destOrd="0" presId="urn:microsoft.com/office/officeart/2005/8/layout/vList2"/>
    <dgm:cxn modelId="{09B0232B-6DC0-4918-B239-8AF6486425E0}" type="presOf" srcId="{0AD2C342-E477-49E3-BCC3-A18CAC6F0B88}" destId="{D0AEDF32-EA1A-413E-B368-2245E95850AC}" srcOrd="0" destOrd="0" presId="urn:microsoft.com/office/officeart/2005/8/layout/vList2"/>
    <dgm:cxn modelId="{DE020870-AB07-47DF-B950-A1F394A6DC20}" type="presOf" srcId="{FC3EEF80-6878-4F09-A3F3-F450C58B61FE}" destId="{5E792215-8CBC-4451-8E2E-93CB0EAB263C}" srcOrd="0" destOrd="0" presId="urn:microsoft.com/office/officeart/2005/8/layout/vList2"/>
    <dgm:cxn modelId="{2DB8D02E-8920-4046-9D48-D6DC0CD2AA4F}" type="presOf" srcId="{C4A465D3-B190-44DC-B7CB-2EF608109B2B}" destId="{C4B5B603-77F4-46C8-BD5F-163CAF02A673}" srcOrd="0" destOrd="0" presId="urn:microsoft.com/office/officeart/2005/8/layout/vList2"/>
    <dgm:cxn modelId="{F5C39441-DF7C-43C2-A4DD-B524D14F6D09}" srcId="{FC3EEF80-6878-4F09-A3F3-F450C58B61FE}" destId="{6884ECDA-1E57-4BE1-B202-BF3AAAAEFF96}" srcOrd="4" destOrd="0" parTransId="{24F9677E-2B21-4747-81DD-CEDA01D08BBC}" sibTransId="{04F4C3C2-EED5-4CFD-9AEB-217B10A9FBA4}"/>
    <dgm:cxn modelId="{97C46A58-FB3A-4C23-AC14-5D892D86D21E}" srcId="{FC3EEF80-6878-4F09-A3F3-F450C58B61FE}" destId="{45EEBF13-A175-4B4B-B0F5-94CD1A24CF65}" srcOrd="8" destOrd="0" parTransId="{F91D872A-3CC6-4BC5-9311-D1E0826D8417}" sibTransId="{D9B8BAD4-4E9B-4032-82F7-BBC9320A1D14}"/>
    <dgm:cxn modelId="{50EAAE72-96B8-4238-9ADD-9A242951FA89}" srcId="{FC3EEF80-6878-4F09-A3F3-F450C58B61FE}" destId="{0AD2C342-E477-49E3-BCC3-A18CAC6F0B88}" srcOrd="7" destOrd="0" parTransId="{77ABB14C-DB91-4DE7-A98C-52644E4284CF}" sibTransId="{E2ED64B3-2F4F-4E3B-AB44-21B36AF2E10F}"/>
    <dgm:cxn modelId="{844DA33E-671D-4875-BE34-D8989E5B5D09}" srcId="{FC3EEF80-6878-4F09-A3F3-F450C58B61FE}" destId="{28E7EF12-6701-4891-B2B4-D3EE35718676}" srcOrd="1" destOrd="0" parTransId="{B7780DE7-7722-49E1-81B1-B7C7FCD4491E}" sibTransId="{1E8AA7A0-5A27-470E-B028-82F6CC068268}"/>
    <dgm:cxn modelId="{751054C8-B30E-4BC3-8C52-BB505239E376}" srcId="{FC3EEF80-6878-4F09-A3F3-F450C58B61FE}" destId="{12225538-AE3C-4B48-8678-E3A9E5EF10A6}" srcOrd="6" destOrd="0" parTransId="{5EF7F0AE-8F0B-4A2D-8490-2AC3DCE0D9A7}" sibTransId="{E030D9BD-8AEB-40F1-A3E0-081E0E35919A}"/>
    <dgm:cxn modelId="{123A95E7-77DD-432C-895B-EC09C947FF65}" type="presOf" srcId="{28E7EF12-6701-4891-B2B4-D3EE35718676}" destId="{C2F82265-32E6-4BAD-9E5C-51C3499CA1C1}" srcOrd="0" destOrd="0" presId="urn:microsoft.com/office/officeart/2005/8/layout/vList2"/>
    <dgm:cxn modelId="{3BE93B43-B669-45ED-8375-EFB86377A3DA}" type="presOf" srcId="{2767AAD4-0020-41FB-9507-8261700CBE01}" destId="{228E718F-E57D-4D99-B1BF-D5F5A9A41F59}" srcOrd="0" destOrd="0" presId="urn:microsoft.com/office/officeart/2005/8/layout/vList2"/>
    <dgm:cxn modelId="{2C5EA776-39A4-4CD0-9570-E7A5CD2EC676}" srcId="{FC3EEF80-6878-4F09-A3F3-F450C58B61FE}" destId="{50A4AB3D-03F7-4F2F-B7CA-466A3503BDA9}" srcOrd="2" destOrd="0" parTransId="{4111090C-4D4B-46A4-96FA-42FB247CF0C0}" sibTransId="{2B8A0D6E-9689-41A3-8FDB-BC35987F761A}"/>
    <dgm:cxn modelId="{93AC2B00-35F5-4D12-B6D0-C135DA094453}" srcId="{FC3EEF80-6878-4F09-A3F3-F450C58B61FE}" destId="{8B74F178-44B7-433C-854F-2B3585D5B799}" srcOrd="0" destOrd="0" parTransId="{353BE092-040E-489B-844E-2C9F371A5B5F}" sibTransId="{044918B0-2F06-4423-A537-5CB9929409D1}"/>
    <dgm:cxn modelId="{7331CCD7-5866-4A4C-AEE5-85C7B235FB44}" type="presOf" srcId="{8B74F178-44B7-433C-854F-2B3585D5B799}" destId="{2EE1D6BD-80A9-4376-932D-3FD2AB27B470}" srcOrd="0" destOrd="0" presId="urn:microsoft.com/office/officeart/2005/8/layout/vList2"/>
    <dgm:cxn modelId="{CD904A26-69DD-4BF4-A5C7-94568F45D5BA}" type="presOf" srcId="{50A4AB3D-03F7-4F2F-B7CA-466A3503BDA9}" destId="{B3D39C58-2821-4067-ABD7-A208148CAAC3}" srcOrd="0" destOrd="0" presId="urn:microsoft.com/office/officeart/2005/8/layout/vList2"/>
    <dgm:cxn modelId="{80F1C2DE-E59A-42D6-BD9A-6D5A14385405}" type="presOf" srcId="{6884ECDA-1E57-4BE1-B202-BF3AAAAEFF96}" destId="{867037B5-D303-4457-8792-0A2E53D9A64E}" srcOrd="0" destOrd="0" presId="urn:microsoft.com/office/officeart/2005/8/layout/vList2"/>
    <dgm:cxn modelId="{4022E966-E36C-44D4-A97B-6EFAA40DD439}" srcId="{FC3EEF80-6878-4F09-A3F3-F450C58B61FE}" destId="{2767AAD4-0020-41FB-9507-8261700CBE01}" srcOrd="5" destOrd="0" parTransId="{975BCF56-9256-4AE1-9176-7E2B317A8269}" sibTransId="{BEC017B0-27CE-4092-94C7-6C094F4D11BE}"/>
    <dgm:cxn modelId="{70D3756A-B069-4517-8397-6139A13068BB}" type="presOf" srcId="{12225538-AE3C-4B48-8678-E3A9E5EF10A6}" destId="{DBE1557B-4711-42BF-858A-6BD6F9C0A7A2}" srcOrd="0" destOrd="0" presId="urn:microsoft.com/office/officeart/2005/8/layout/vList2"/>
    <dgm:cxn modelId="{99466DAB-1ECF-4698-B739-2D90A391B5D8}" srcId="{FC3EEF80-6878-4F09-A3F3-F450C58B61FE}" destId="{C4A465D3-B190-44DC-B7CB-2EF608109B2B}" srcOrd="3" destOrd="0" parTransId="{A75C55E1-BD95-4FF4-993E-9447F58E79E2}" sibTransId="{9D6FAFF0-1D90-474A-9DB9-011AAEF578CA}"/>
    <dgm:cxn modelId="{1A6B692A-1B6B-465A-8700-40A7697093CC}" type="presParOf" srcId="{5E792215-8CBC-4451-8E2E-93CB0EAB263C}" destId="{2EE1D6BD-80A9-4376-932D-3FD2AB27B470}" srcOrd="0" destOrd="0" presId="urn:microsoft.com/office/officeart/2005/8/layout/vList2"/>
    <dgm:cxn modelId="{C64210A0-98B1-43D4-BBC6-0AC68D7A97E3}" type="presParOf" srcId="{5E792215-8CBC-4451-8E2E-93CB0EAB263C}" destId="{CE6F5934-55CD-429B-B479-912ACCFE2A33}" srcOrd="1" destOrd="0" presId="urn:microsoft.com/office/officeart/2005/8/layout/vList2"/>
    <dgm:cxn modelId="{8D46DBA6-79AD-4003-BFBF-D17B5F62E7A7}" type="presParOf" srcId="{5E792215-8CBC-4451-8E2E-93CB0EAB263C}" destId="{C2F82265-32E6-4BAD-9E5C-51C3499CA1C1}" srcOrd="2" destOrd="0" presId="urn:microsoft.com/office/officeart/2005/8/layout/vList2"/>
    <dgm:cxn modelId="{BBB3DC49-964C-4C5A-AA98-526C404E06A5}" type="presParOf" srcId="{5E792215-8CBC-4451-8E2E-93CB0EAB263C}" destId="{217E5114-E997-42D4-93E3-2823E68CB105}" srcOrd="3" destOrd="0" presId="urn:microsoft.com/office/officeart/2005/8/layout/vList2"/>
    <dgm:cxn modelId="{A0B4C0D2-0317-45C3-8F19-F13733ACD21A}" type="presParOf" srcId="{5E792215-8CBC-4451-8E2E-93CB0EAB263C}" destId="{B3D39C58-2821-4067-ABD7-A208148CAAC3}" srcOrd="4" destOrd="0" presId="urn:microsoft.com/office/officeart/2005/8/layout/vList2"/>
    <dgm:cxn modelId="{8845EE9B-B52B-491F-AEE6-2778B3F9012F}" type="presParOf" srcId="{5E792215-8CBC-4451-8E2E-93CB0EAB263C}" destId="{790FEACF-DBFA-44E7-B915-8A8BB9A430A7}" srcOrd="5" destOrd="0" presId="urn:microsoft.com/office/officeart/2005/8/layout/vList2"/>
    <dgm:cxn modelId="{7336557B-CB84-47CC-9A49-83D41525F68B}" type="presParOf" srcId="{5E792215-8CBC-4451-8E2E-93CB0EAB263C}" destId="{C4B5B603-77F4-46C8-BD5F-163CAF02A673}" srcOrd="6" destOrd="0" presId="urn:microsoft.com/office/officeart/2005/8/layout/vList2"/>
    <dgm:cxn modelId="{E613DB52-E099-4FFB-AA3D-5E478E88A0F0}" type="presParOf" srcId="{5E792215-8CBC-4451-8E2E-93CB0EAB263C}" destId="{C2301073-FFBE-4BF6-8112-113CDC3D2E45}" srcOrd="7" destOrd="0" presId="urn:microsoft.com/office/officeart/2005/8/layout/vList2"/>
    <dgm:cxn modelId="{3C04D2C4-27A1-4D4D-A93D-59D8ADC716A0}" type="presParOf" srcId="{5E792215-8CBC-4451-8E2E-93CB0EAB263C}" destId="{867037B5-D303-4457-8792-0A2E53D9A64E}" srcOrd="8" destOrd="0" presId="urn:microsoft.com/office/officeart/2005/8/layout/vList2"/>
    <dgm:cxn modelId="{3069E556-C367-4363-A2B9-55C959F0D04C}" type="presParOf" srcId="{5E792215-8CBC-4451-8E2E-93CB0EAB263C}" destId="{08182D92-313B-4697-8442-C7B3E20096EB}" srcOrd="9" destOrd="0" presId="urn:microsoft.com/office/officeart/2005/8/layout/vList2"/>
    <dgm:cxn modelId="{CD17B2C3-AC55-4D3E-B47B-835B46E3CCA0}" type="presParOf" srcId="{5E792215-8CBC-4451-8E2E-93CB0EAB263C}" destId="{228E718F-E57D-4D99-B1BF-D5F5A9A41F59}" srcOrd="10" destOrd="0" presId="urn:microsoft.com/office/officeart/2005/8/layout/vList2"/>
    <dgm:cxn modelId="{017833E9-D5E4-48A4-9D23-F4C7FCE74C79}" type="presParOf" srcId="{5E792215-8CBC-4451-8E2E-93CB0EAB263C}" destId="{E3C36FDC-8F8A-452D-9493-44ED1A0921B7}" srcOrd="11" destOrd="0" presId="urn:microsoft.com/office/officeart/2005/8/layout/vList2"/>
    <dgm:cxn modelId="{E3F8BDF2-77C5-4867-9458-D0F826A46D71}" type="presParOf" srcId="{5E792215-8CBC-4451-8E2E-93CB0EAB263C}" destId="{DBE1557B-4711-42BF-858A-6BD6F9C0A7A2}" srcOrd="12" destOrd="0" presId="urn:microsoft.com/office/officeart/2005/8/layout/vList2"/>
    <dgm:cxn modelId="{685BE50D-A7CE-4B63-8193-3C47B6584B0B}" type="presParOf" srcId="{5E792215-8CBC-4451-8E2E-93CB0EAB263C}" destId="{CAE90DD7-AE04-4D17-8D84-2768790B7053}" srcOrd="13" destOrd="0" presId="urn:microsoft.com/office/officeart/2005/8/layout/vList2"/>
    <dgm:cxn modelId="{869ADCCC-01D1-4A20-A501-2F2C5BE1F3A3}" type="presParOf" srcId="{5E792215-8CBC-4451-8E2E-93CB0EAB263C}" destId="{D0AEDF32-EA1A-413E-B368-2245E95850AC}" srcOrd="14" destOrd="0" presId="urn:microsoft.com/office/officeart/2005/8/layout/vList2"/>
    <dgm:cxn modelId="{A5792527-5BFE-4F82-AFF1-F4D200527C3C}" type="presParOf" srcId="{5E792215-8CBC-4451-8E2E-93CB0EAB263C}" destId="{5581A145-D9FA-48A1-9087-C0AE1168F5C9}" srcOrd="15" destOrd="0" presId="urn:microsoft.com/office/officeart/2005/8/layout/vList2"/>
    <dgm:cxn modelId="{0DA9C4DE-EBDA-4EB9-A8AC-B918E1BF57D2}" type="presParOf" srcId="{5E792215-8CBC-4451-8E2E-93CB0EAB263C}" destId="{3CBC95D6-4D43-4523-82EE-4D32231FED45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0.0144</cdr:y>
    </cdr:from>
    <cdr:to>
      <cdr:x>1</cdr:x>
      <cdr:y>0.23469</cdr:y>
    </cdr:to>
    <cdr:grpSp>
      <cdr:nvGrpSpPr>
        <cdr:cNvPr id="2" name="Группа 1"/>
        <cdr:cNvGrpSpPr/>
      </cdr:nvGrpSpPr>
      <cdr:grpSpPr>
        <a:xfrm xmlns:a="http://schemas.openxmlformats.org/drawingml/2006/main">
          <a:off x="0" y="71677"/>
          <a:ext cx="5555288" cy="1096516"/>
          <a:chOff x="0" y="20853"/>
          <a:chExt cx="5786548" cy="1096548"/>
        </a:xfrm>
      </cdr:grpSpPr>
      <cdr:sp macro="" textlink="">
        <cdr:nvSpPr>
          <cdr:cNvPr id="12" name="Скругленный прямоугольник 11"/>
          <cdr:cNvSpPr/>
        </cdr:nvSpPr>
        <cdr:spPr>
          <a:xfrm xmlns:a="http://schemas.openxmlformats.org/drawingml/2006/main">
            <a:off x="0" y="20853"/>
            <a:ext cx="5786548" cy="1096548"/>
          </a:xfrm>
          <a:prstGeom xmlns:a="http://schemas.openxmlformats.org/drawingml/2006/main" prst="roundRect">
            <a:avLst/>
          </a:prstGeom>
        </cdr:spPr>
        <cdr:style>
          <a:lnRef xmlns:a="http://schemas.openxmlformats.org/drawingml/2006/main" idx="2">
            <a:schemeClr val="lt1">
              <a:hueOff val="0"/>
              <a:satOff val="0"/>
              <a:lumOff val="0"/>
              <a:alphaOff val="0"/>
            </a:schemeClr>
          </a:lnRef>
          <a:fillRef xmlns:a="http://schemas.openxmlformats.org/drawingml/2006/main" idx="1">
            <a:schemeClr val="accent1">
              <a:hueOff val="0"/>
              <a:satOff val="0"/>
              <a:lumOff val="0"/>
              <a:alphaOff val="0"/>
            </a:schemeClr>
          </a:fillRef>
          <a:effectRef xmlns:a="http://schemas.openxmlformats.org/drawingml/2006/main" idx="0">
            <a:schemeClr val="accent1">
              <a:hueOff val="0"/>
              <a:satOff val="0"/>
              <a:lumOff val="0"/>
              <a:alphaOff val="0"/>
            </a:schemeClr>
          </a:effectRef>
          <a:fontRef xmlns:a="http://schemas.openxmlformats.org/drawingml/2006/main" idx="minor">
            <a:schemeClr val="lt1"/>
          </a:fontRef>
        </cdr:style>
      </cdr:sp>
      <cdr:sp macro="" textlink="">
        <cdr:nvSpPr>
          <cdr:cNvPr id="13" name="Скругленный прямоугольник 4"/>
          <cdr:cNvSpPr/>
        </cdr:nvSpPr>
        <cdr:spPr>
          <a:xfrm xmlns:a="http://schemas.openxmlformats.org/drawingml/2006/main">
            <a:off x="53529" y="74382"/>
            <a:ext cx="5679490" cy="989490"/>
          </a:xfrm>
          <a:prstGeom xmlns:a="http://schemas.openxmlformats.org/drawingml/2006/main" prst="rect">
            <a:avLst/>
          </a:prstGeom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spcFirstLastPara="0" vert="horz" wrap="square" lIns="121920" tIns="121920" rIns="121920" bIns="121920" numCol="1" spcCol="1270" anchor="ctr" anchorCtr="0">
            <a:noAutofit/>
          </a:bodyPr>
          <a:lstStyle xmlns:a="http://schemas.openxmlformats.org/drawingml/2006/main"/>
          <a:p xmlns:a="http://schemas.openxmlformats.org/drawingml/2006/main">
            <a:pPr lvl="0" algn="l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b="1" kern="1200" smtClean="0">
                <a:solidFill>
                  <a:srgbClr val="002060"/>
                </a:solidFill>
              </a:rPr>
              <a:t>                     97 </a:t>
            </a:r>
            <a:r>
              <a:rPr lang="ru-RU" sz="3200" b="1" kern="1200" smtClean="0">
                <a:solidFill>
                  <a:srgbClr val="002060"/>
                </a:solidFill>
              </a:rPr>
              <a:t>школ </a:t>
            </a:r>
            <a:endParaRPr lang="ru-RU" sz="3200" kern="1200" dirty="0">
              <a:solidFill>
                <a:srgbClr val="002060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</cdr:x>
      <cdr:y>0.30035</cdr:y>
    </cdr:from>
    <cdr:to>
      <cdr:x>1</cdr:x>
      <cdr:y>0.45443</cdr:y>
    </cdr:to>
    <cdr:grpSp>
      <cdr:nvGrpSpPr>
        <cdr:cNvPr id="3" name="Группа 2"/>
        <cdr:cNvGrpSpPr/>
      </cdr:nvGrpSpPr>
      <cdr:grpSpPr>
        <a:xfrm xmlns:a="http://schemas.openxmlformats.org/drawingml/2006/main">
          <a:off x="0" y="1495022"/>
          <a:ext cx="5555288" cy="766948"/>
          <a:chOff x="0" y="1444230"/>
          <a:chExt cx="5786548" cy="766935"/>
        </a:xfrm>
      </cdr:grpSpPr>
      <cdr:sp macro="" textlink="">
        <cdr:nvSpPr>
          <cdr:cNvPr id="10" name="Скругленный прямоугольник 9"/>
          <cdr:cNvSpPr/>
        </cdr:nvSpPr>
        <cdr:spPr>
          <a:xfrm xmlns:a="http://schemas.openxmlformats.org/drawingml/2006/main">
            <a:off x="0" y="1444230"/>
            <a:ext cx="5786548" cy="766935"/>
          </a:xfrm>
          <a:prstGeom xmlns:a="http://schemas.openxmlformats.org/drawingml/2006/main" prst="roundRect">
            <a:avLst/>
          </a:prstGeom>
        </cdr:spPr>
        <cdr:style>
          <a:lnRef xmlns:a="http://schemas.openxmlformats.org/drawingml/2006/main" idx="2">
            <a:schemeClr val="lt1">
              <a:hueOff val="0"/>
              <a:satOff val="0"/>
              <a:lumOff val="0"/>
              <a:alphaOff val="0"/>
            </a:schemeClr>
          </a:lnRef>
          <a:fillRef xmlns:a="http://schemas.openxmlformats.org/drawingml/2006/main" idx="1">
            <a:schemeClr val="accent1">
              <a:hueOff val="0"/>
              <a:satOff val="0"/>
              <a:lumOff val="0"/>
              <a:alphaOff val="0"/>
            </a:schemeClr>
          </a:fillRef>
          <a:effectRef xmlns:a="http://schemas.openxmlformats.org/drawingml/2006/main" idx="0">
            <a:schemeClr val="accent1">
              <a:hueOff val="0"/>
              <a:satOff val="0"/>
              <a:lumOff val="0"/>
              <a:alphaOff val="0"/>
            </a:schemeClr>
          </a:effectRef>
          <a:fontRef xmlns:a="http://schemas.openxmlformats.org/drawingml/2006/main" idx="minor">
            <a:schemeClr val="lt1"/>
          </a:fontRef>
        </cdr:style>
      </cdr:sp>
      <cdr:sp macro="" textlink="">
        <cdr:nvSpPr>
          <cdr:cNvPr id="11" name="Скругленный прямоугольник 6"/>
          <cdr:cNvSpPr/>
        </cdr:nvSpPr>
        <cdr:spPr>
          <a:xfrm xmlns:a="http://schemas.openxmlformats.org/drawingml/2006/main">
            <a:off x="37439" y="1481669"/>
            <a:ext cx="5711670" cy="692057"/>
          </a:xfrm>
          <a:prstGeom xmlns:a="http://schemas.openxmlformats.org/drawingml/2006/main" prst="rect">
            <a:avLst/>
          </a:prstGeom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spcFirstLastPara="0" vert="horz" wrap="square" lIns="87630" tIns="87630" rIns="87630" bIns="87630" numCol="1" spcCol="1270" anchor="ctr" anchorCtr="0">
            <a:noAutofit/>
          </a:bodyPr>
          <a:lstStyle xmlns:a="http://schemas.openxmlformats.org/drawingml/2006/main"/>
          <a:p xmlns:a="http://schemas.openxmlformats.org/drawingml/2006/main">
            <a:pPr lvl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b="1" kern="1200" dirty="0" smtClean="0">
                <a:solidFill>
                  <a:srgbClr val="002060"/>
                </a:solidFill>
              </a:rPr>
              <a:t>Специальные вспомогательные школы - 3</a:t>
            </a:r>
            <a:endParaRPr lang="ru-RU" sz="2300" b="1" kern="1200" dirty="0">
              <a:solidFill>
                <a:srgbClr val="002060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</cdr:x>
      <cdr:y>0.4705</cdr:y>
    </cdr:from>
    <cdr:to>
      <cdr:x>1</cdr:x>
      <cdr:y>0.62457</cdr:y>
    </cdr:to>
    <cdr:grpSp>
      <cdr:nvGrpSpPr>
        <cdr:cNvPr id="4" name="Группа 3"/>
        <cdr:cNvGrpSpPr/>
      </cdr:nvGrpSpPr>
      <cdr:grpSpPr>
        <a:xfrm xmlns:a="http://schemas.openxmlformats.org/drawingml/2006/main">
          <a:off x="0" y="2341960"/>
          <a:ext cx="5555288" cy="766899"/>
          <a:chOff x="0" y="2291141"/>
          <a:chExt cx="5786548" cy="766935"/>
        </a:xfrm>
      </cdr:grpSpPr>
      <cdr:sp macro="" textlink="">
        <cdr:nvSpPr>
          <cdr:cNvPr id="8" name="Скругленный прямоугольник 7"/>
          <cdr:cNvSpPr/>
        </cdr:nvSpPr>
        <cdr:spPr>
          <a:xfrm xmlns:a="http://schemas.openxmlformats.org/drawingml/2006/main">
            <a:off x="0" y="2291141"/>
            <a:ext cx="5786548" cy="766935"/>
          </a:xfrm>
          <a:prstGeom xmlns:a="http://schemas.openxmlformats.org/drawingml/2006/main" prst="roundRect">
            <a:avLst/>
          </a:prstGeom>
        </cdr:spPr>
        <cdr:style>
          <a:lnRef xmlns:a="http://schemas.openxmlformats.org/drawingml/2006/main" idx="2">
            <a:schemeClr val="lt1">
              <a:hueOff val="0"/>
              <a:satOff val="0"/>
              <a:lumOff val="0"/>
              <a:alphaOff val="0"/>
            </a:schemeClr>
          </a:lnRef>
          <a:fillRef xmlns:a="http://schemas.openxmlformats.org/drawingml/2006/main" idx="1">
            <a:schemeClr val="accent1">
              <a:hueOff val="0"/>
              <a:satOff val="0"/>
              <a:lumOff val="0"/>
              <a:alphaOff val="0"/>
            </a:schemeClr>
          </a:fillRef>
          <a:effectRef xmlns:a="http://schemas.openxmlformats.org/drawingml/2006/main" idx="0">
            <a:schemeClr val="accent1">
              <a:hueOff val="0"/>
              <a:satOff val="0"/>
              <a:lumOff val="0"/>
              <a:alphaOff val="0"/>
            </a:schemeClr>
          </a:effectRef>
          <a:fontRef xmlns:a="http://schemas.openxmlformats.org/drawingml/2006/main" idx="minor">
            <a:schemeClr val="lt1"/>
          </a:fontRef>
        </cdr:style>
      </cdr:sp>
      <cdr:sp macro="" textlink="">
        <cdr:nvSpPr>
          <cdr:cNvPr id="9" name="Скругленный прямоугольник 8"/>
          <cdr:cNvSpPr/>
        </cdr:nvSpPr>
        <cdr:spPr>
          <a:xfrm xmlns:a="http://schemas.openxmlformats.org/drawingml/2006/main">
            <a:off x="37439" y="2328580"/>
            <a:ext cx="5711670" cy="692057"/>
          </a:xfrm>
          <a:prstGeom xmlns:a="http://schemas.openxmlformats.org/drawingml/2006/main" prst="rect">
            <a:avLst/>
          </a:prstGeom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spcFirstLastPara="0" vert="horz" wrap="square" lIns="87630" tIns="87630" rIns="87630" bIns="87630" numCol="1" spcCol="1270" anchor="ctr" anchorCtr="0">
            <a:noAutofit/>
          </a:bodyPr>
          <a:lstStyle xmlns:a="http://schemas.openxmlformats.org/drawingml/2006/main"/>
          <a:p xmlns:a="http://schemas.openxmlformats.org/drawingml/2006/main">
            <a:pPr lvl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b="1" kern="1200" dirty="0" smtClean="0">
                <a:solidFill>
                  <a:srgbClr val="002060"/>
                </a:solidFill>
              </a:rPr>
              <a:t>Школы рабочей молодежи - 2</a:t>
            </a:r>
            <a:endParaRPr lang="ru-RU" sz="2300" kern="1200" dirty="0">
              <a:solidFill>
                <a:srgbClr val="002060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</cdr:x>
      <cdr:y>0.6405</cdr:y>
    </cdr:from>
    <cdr:to>
      <cdr:x>1</cdr:x>
      <cdr:y>0.79458</cdr:y>
    </cdr:to>
    <cdr:grpSp>
      <cdr:nvGrpSpPr>
        <cdr:cNvPr id="5" name="Группа 4"/>
        <cdr:cNvGrpSpPr/>
      </cdr:nvGrpSpPr>
      <cdr:grpSpPr>
        <a:xfrm xmlns:a="http://schemas.openxmlformats.org/drawingml/2006/main">
          <a:off x="0" y="3188152"/>
          <a:ext cx="5555288" cy="766949"/>
          <a:chOff x="0" y="3137377"/>
          <a:chExt cx="5786548" cy="766935"/>
        </a:xfrm>
      </cdr:grpSpPr>
      <cdr:sp macro="" textlink="">
        <cdr:nvSpPr>
          <cdr:cNvPr id="6" name="Скругленный прямоугольник 5"/>
          <cdr:cNvSpPr/>
        </cdr:nvSpPr>
        <cdr:spPr>
          <a:xfrm xmlns:a="http://schemas.openxmlformats.org/drawingml/2006/main">
            <a:off x="0" y="3137377"/>
            <a:ext cx="5786548" cy="766935"/>
          </a:xfrm>
          <a:prstGeom xmlns:a="http://schemas.openxmlformats.org/drawingml/2006/main" prst="roundRect">
            <a:avLst/>
          </a:prstGeom>
        </cdr:spPr>
        <cdr:style>
          <a:lnRef xmlns:a="http://schemas.openxmlformats.org/drawingml/2006/main" idx="2">
            <a:schemeClr val="lt1">
              <a:hueOff val="0"/>
              <a:satOff val="0"/>
              <a:lumOff val="0"/>
              <a:alphaOff val="0"/>
            </a:schemeClr>
          </a:lnRef>
          <a:fillRef xmlns:a="http://schemas.openxmlformats.org/drawingml/2006/main" idx="1">
            <a:schemeClr val="accent1">
              <a:hueOff val="0"/>
              <a:satOff val="0"/>
              <a:lumOff val="0"/>
              <a:alphaOff val="0"/>
            </a:schemeClr>
          </a:fillRef>
          <a:effectRef xmlns:a="http://schemas.openxmlformats.org/drawingml/2006/main" idx="0">
            <a:schemeClr val="accent1">
              <a:hueOff val="0"/>
              <a:satOff val="0"/>
              <a:lumOff val="0"/>
              <a:alphaOff val="0"/>
            </a:schemeClr>
          </a:effectRef>
          <a:fontRef xmlns:a="http://schemas.openxmlformats.org/drawingml/2006/main" idx="minor">
            <a:schemeClr val="lt1"/>
          </a:fontRef>
        </cdr:style>
      </cdr:sp>
      <cdr:sp macro="" textlink="">
        <cdr:nvSpPr>
          <cdr:cNvPr id="7" name="Скругленный прямоугольник 10"/>
          <cdr:cNvSpPr/>
        </cdr:nvSpPr>
        <cdr:spPr>
          <a:xfrm xmlns:a="http://schemas.openxmlformats.org/drawingml/2006/main">
            <a:off x="37439" y="3174816"/>
            <a:ext cx="5711670" cy="692057"/>
          </a:xfrm>
          <a:prstGeom xmlns:a="http://schemas.openxmlformats.org/drawingml/2006/main" prst="rect">
            <a:avLst/>
          </a:prstGeom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spcFirstLastPara="0" vert="horz" wrap="square" lIns="87630" tIns="87630" rIns="87630" bIns="87630" numCol="1" spcCol="1270" anchor="ctr" anchorCtr="0">
            <a:noAutofit/>
          </a:bodyPr>
          <a:lstStyle xmlns:a="http://schemas.openxmlformats.org/drawingml/2006/main"/>
          <a:p xmlns:a="http://schemas.openxmlformats.org/drawingml/2006/main">
            <a:pPr lvl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kern="1200" dirty="0" smtClean="0">
                <a:solidFill>
                  <a:srgbClr val="002060"/>
                </a:solidFill>
              </a:rPr>
              <a:t> </a:t>
            </a:r>
            <a:r>
              <a:rPr lang="ru-RU" sz="2300" b="1" kern="1200" dirty="0" smtClean="0">
                <a:solidFill>
                  <a:srgbClr val="002060"/>
                </a:solidFill>
              </a:rPr>
              <a:t>Школы-интернат - 2</a:t>
            </a:r>
            <a:endParaRPr lang="ru-RU" sz="2300" b="1" kern="1200" dirty="0">
              <a:solidFill>
                <a:srgbClr val="002060"/>
              </a:solidFill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EB71F8A-5B58-4C79-A6CD-C4710F7FF4A7}" type="datetime1">
              <a:rPr lang="ru-RU" smtClean="0"/>
              <a:t>28.01.2019</a:t>
            </a:fld>
            <a:endParaRPr lang="ru-RU" dirty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F3995-0B17-4F15-B968-D687711C3F9A}" type="datetime1">
              <a:rPr lang="ru-RU" noProof="0" smtClean="0"/>
              <a:pPr/>
              <a:t>28.01.2019</a:t>
            </a:fld>
            <a:endParaRPr lang="ru-RU" noProof="0" dirty="0"/>
          </a:p>
        </p:txBody>
      </p:sp>
      <p:sp>
        <p:nvSpPr>
          <p:cNvPr id="4" name="Образ слайда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88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035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94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7495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 8"/>
          <p:cNvSpPr/>
          <p:nvPr userDrawn="1"/>
        </p:nvSpPr>
        <p:spPr>
          <a:xfrm>
            <a:off x="256042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066400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Дата 3"/>
          <p:cNvSpPr>
            <a:spLocks noGrp="1"/>
          </p:cNvSpPr>
          <p:nvPr>
            <p:ph type="dt" sz="half" idx="2"/>
          </p:nvPr>
        </p:nvSpPr>
        <p:spPr>
          <a:xfrm>
            <a:off x="539496" y="6203968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2446B24-E791-4D5E-A8C7-9C2BEF28EC24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7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4648200" y="62039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1927" y="6203968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62" y="26278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 dirty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2" y="262800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11066400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93A29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33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10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50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185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0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6B24-E791-4D5E-A8C7-9C2BEF28EC24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7" name="Прямоугольник 8"/>
          <p:cNvSpPr/>
          <p:nvPr userDrawn="1"/>
        </p:nvSpPr>
        <p:spPr>
          <a:xfrm>
            <a:off x="256042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066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33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61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2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28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5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5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95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5594" y="2048934"/>
            <a:ext cx="9819217" cy="41994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850"/>
              </a:spcBef>
              <a:buFontTx/>
              <a:buNone/>
              <a:defRPr sz="1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43826" y="17"/>
            <a:ext cx="2558769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94" y="1341455"/>
            <a:ext cx="9819217" cy="41962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8255" y="1"/>
            <a:ext cx="2671700" cy="112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911425" y="4725161"/>
            <a:ext cx="1440459" cy="359891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500" baseline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2pPr>
            <a:lvl3pPr marL="9144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3pPr>
            <a:lvl4pPr marL="13716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4pPr>
            <a:lvl5pPr marL="18288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Edit date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101493" y="3183910"/>
            <a:ext cx="4842935" cy="54133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0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1101483" y="2619903"/>
            <a:ext cx="7676444" cy="71596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5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9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9762" y="17"/>
            <a:ext cx="1502833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WFPlogo-english-emblem-white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9089" y="132647"/>
            <a:ext cx="1171083" cy="878312"/>
          </a:xfrm>
          <a:prstGeom prst="rect">
            <a:avLst/>
          </a:prstGeom>
        </p:spPr>
      </p:pic>
      <p:sp>
        <p:nvSpPr>
          <p:cNvPr id="15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7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8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0" name="Picture 19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85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6101921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5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" name="Picture 21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3671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063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3861048"/>
            <a:ext cx="5506879" cy="2194520"/>
          </a:xfrm>
          <a:prstGeom prst="rect">
            <a:avLst/>
          </a:prstGeom>
        </p:spPr>
        <p:txBody>
          <a:bodyPr vert="horz" wrap="none" lIns="0" tIns="0" rIns="0" bIns="0" anchor="t" anchorCtr="0"/>
          <a:lstStyle>
            <a:lvl1pPr marL="0" indent="-381600">
              <a:lnSpc>
                <a:spcPct val="200000"/>
              </a:lnSpc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23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3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 userDrawn="1"/>
        </p:nvSpPr>
        <p:spPr>
          <a:xfrm>
            <a:off x="254962" y="26278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 dirty="0"/>
          </a:p>
        </p:txBody>
      </p:sp>
      <p:sp>
        <p:nvSpPr>
          <p:cNvPr id="11" name="Прямоугольник 10"/>
          <p:cNvSpPr/>
          <p:nvPr userDrawn="1"/>
        </p:nvSpPr>
        <p:spPr bwMode="blackWhite">
          <a:xfrm>
            <a:off x="254952" y="262800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 dirty="0"/>
          </a:p>
        </p:txBody>
      </p:sp>
    </p:spTree>
    <p:extLst>
      <p:ext uri="{BB962C8B-B14F-4D97-AF65-F5344CB8AC3E}">
        <p14:creationId xmlns:p14="http://schemas.microsoft.com/office/powerpoint/2010/main" val="3955279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9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1" name="Picture 20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8965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645583" y="3962402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/>
          </p:nvPr>
        </p:nvSpPr>
        <p:spPr>
          <a:xfrm>
            <a:off x="4546833" y="1896535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546833" y="3962402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45594" y="1335336"/>
            <a:ext cx="4963153" cy="9144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ct val="100000"/>
              </a:lnSpc>
              <a:buNone/>
              <a:defRPr sz="2000" b="1" baseline="0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8140933" y="1896541"/>
            <a:ext cx="3600451" cy="4049713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 baseline="0">
                <a:latin typeface="Verdana"/>
                <a:cs typeface="Verdana"/>
              </a:defRPr>
            </a:lvl1pPr>
            <a:lvl2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2pPr>
            <a:lvl3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3pPr>
            <a:lvl4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4pPr>
            <a:lvl5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6" name="Picture 15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3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17"/>
            <a:ext cx="5526848" cy="309879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8" y="4858657"/>
            <a:ext cx="2698981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479804" y="4858657"/>
            <a:ext cx="2760133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627284" y="1676418"/>
            <a:ext cx="49962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627284" y="4076245"/>
            <a:ext cx="49953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2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00"/>
            <a:ext cx="6432000" cy="2412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5" y="4265993"/>
            <a:ext cx="3984000" cy="2016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338484" y="1676418"/>
            <a:ext cx="42850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7338484" y="4269771"/>
            <a:ext cx="42841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5" name="Picture 14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9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capture in a box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3266"/>
            <a:ext cx="5856000" cy="2196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650247" y="4221088"/>
            <a:ext cx="6610428" cy="360040"/>
          </a:xfrm>
          <a:prstGeom prst="rect">
            <a:avLst/>
          </a:prstGeom>
        </p:spPr>
        <p:txBody>
          <a:bodyPr vert="horz" lIns="0" rIns="0" bIns="0"/>
          <a:lstStyle>
            <a:lvl1pPr marL="0" indent="0"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1"/>
          </p:nvPr>
        </p:nvSpPr>
        <p:spPr>
          <a:xfrm>
            <a:off x="6620227" y="1673266"/>
            <a:ext cx="4865512" cy="2196000"/>
          </a:xfrm>
          <a:prstGeom prst="rect">
            <a:avLst/>
          </a:prstGeom>
          <a:solidFill>
            <a:srgbClr val="0091FF"/>
          </a:solidFill>
        </p:spPr>
        <p:txBody>
          <a:bodyPr vert="horz" lIns="72000" tIns="72000" rIns="72000" bIns="72000"/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700">
                <a:latin typeface="Verdana"/>
                <a:cs typeface="Verdana"/>
              </a:defRPr>
            </a:lvl2pPr>
            <a:lvl3pPr marL="914400" indent="0" algn="l">
              <a:buNone/>
              <a:defRPr sz="1700">
                <a:latin typeface="Verdana"/>
                <a:cs typeface="Verdana"/>
              </a:defRPr>
            </a:lvl3pPr>
            <a:lvl4pPr marL="1371600" indent="0" algn="l">
              <a:buNone/>
              <a:defRPr sz="1700">
                <a:latin typeface="Verdana"/>
                <a:cs typeface="Verdana"/>
              </a:defRPr>
            </a:lvl4pPr>
            <a:lvl5pPr marL="1828800" indent="0" algn="l">
              <a:buNone/>
              <a:defRPr sz="17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4581128"/>
            <a:ext cx="8677031" cy="1728192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FF"/>
              </a:buClr>
              <a:buSzTx/>
              <a:buFont typeface="Wingdings" charset="2"/>
              <a:buNone/>
              <a:tabLst/>
              <a:defRPr sz="1400" baseline="0"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edit first level text 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3" name="Picture 12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9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5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content and cap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7196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4412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804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9678" y="3725350"/>
            <a:ext cx="6985393" cy="2700867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441267" y="3725334"/>
            <a:ext cx="3231444" cy="1701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4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4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911425" y="4725161"/>
            <a:ext cx="1440459" cy="359891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500" baseline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2pPr>
            <a:lvl3pPr marL="9144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3pPr>
            <a:lvl4pPr marL="13716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4pPr>
            <a:lvl5pPr marL="18288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Edit date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101493" y="3183910"/>
            <a:ext cx="4842935" cy="54133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0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1101483" y="2619903"/>
            <a:ext cx="7676444" cy="71596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5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7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5594" y="2048934"/>
            <a:ext cx="9819217" cy="41994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850"/>
              </a:spcBef>
              <a:buFontTx/>
              <a:buNone/>
              <a:defRPr sz="1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43826" y="17"/>
            <a:ext cx="2558769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94" y="1341455"/>
            <a:ext cx="9819217" cy="41962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8255" y="1"/>
            <a:ext cx="2671700" cy="112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9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9762" y="17"/>
            <a:ext cx="1502833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WFPlogo-english-emblem-white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9089" y="132647"/>
            <a:ext cx="1171083" cy="878312"/>
          </a:xfrm>
          <a:prstGeom prst="rect">
            <a:avLst/>
          </a:prstGeom>
        </p:spPr>
      </p:pic>
      <p:sp>
        <p:nvSpPr>
          <p:cNvPr id="15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3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8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0" name="Picture 19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85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6101921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5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" name="Picture 21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3671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063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3861048"/>
            <a:ext cx="5506879" cy="2194520"/>
          </a:xfrm>
          <a:prstGeom prst="rect">
            <a:avLst/>
          </a:prstGeom>
        </p:spPr>
        <p:txBody>
          <a:bodyPr vert="horz" wrap="none" lIns="0" tIns="0" rIns="0" bIns="0" anchor="t" anchorCtr="0"/>
          <a:lstStyle>
            <a:lvl1pPr marL="0" indent="-381600">
              <a:lnSpc>
                <a:spcPct val="200000"/>
              </a:lnSpc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23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1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19208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9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1" name="Picture 20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8965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645583" y="3962402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/>
          </p:nvPr>
        </p:nvSpPr>
        <p:spPr>
          <a:xfrm>
            <a:off x="4546833" y="1896535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546833" y="3962402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45594" y="1335336"/>
            <a:ext cx="4963153" cy="9144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ct val="100000"/>
              </a:lnSpc>
              <a:buNone/>
              <a:defRPr sz="2000" b="1" baseline="0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8140933" y="1896541"/>
            <a:ext cx="3600451" cy="4049713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 baseline="0">
                <a:latin typeface="Verdana"/>
                <a:cs typeface="Verdana"/>
              </a:defRPr>
            </a:lvl1pPr>
            <a:lvl2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2pPr>
            <a:lvl3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3pPr>
            <a:lvl4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4pPr>
            <a:lvl5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6" name="Picture 15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1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17"/>
            <a:ext cx="5526848" cy="309879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8" y="4858657"/>
            <a:ext cx="2698981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479804" y="4858657"/>
            <a:ext cx="2760133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627284" y="1676418"/>
            <a:ext cx="49962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627284" y="4076245"/>
            <a:ext cx="49953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2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13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00"/>
            <a:ext cx="6432000" cy="2412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5" y="4265993"/>
            <a:ext cx="3984000" cy="2016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338484" y="1676418"/>
            <a:ext cx="42850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7338484" y="4269771"/>
            <a:ext cx="42841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5" name="Picture 14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6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, capture in a box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3266"/>
            <a:ext cx="5856000" cy="2196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650247" y="4221088"/>
            <a:ext cx="6610428" cy="360040"/>
          </a:xfrm>
          <a:prstGeom prst="rect">
            <a:avLst/>
          </a:prstGeom>
        </p:spPr>
        <p:txBody>
          <a:bodyPr vert="horz" lIns="0" rIns="0" bIns="0"/>
          <a:lstStyle>
            <a:lvl1pPr marL="0" indent="0"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1"/>
          </p:nvPr>
        </p:nvSpPr>
        <p:spPr>
          <a:xfrm>
            <a:off x="6620227" y="1673266"/>
            <a:ext cx="4865512" cy="2196000"/>
          </a:xfrm>
          <a:prstGeom prst="rect">
            <a:avLst/>
          </a:prstGeom>
          <a:solidFill>
            <a:srgbClr val="0091FF"/>
          </a:solidFill>
        </p:spPr>
        <p:txBody>
          <a:bodyPr vert="horz" lIns="72000" tIns="72000" rIns="72000" bIns="72000"/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700">
                <a:latin typeface="Verdana"/>
                <a:cs typeface="Verdana"/>
              </a:defRPr>
            </a:lvl2pPr>
            <a:lvl3pPr marL="914400" indent="0" algn="l">
              <a:buNone/>
              <a:defRPr sz="1700">
                <a:latin typeface="Verdana"/>
                <a:cs typeface="Verdana"/>
              </a:defRPr>
            </a:lvl3pPr>
            <a:lvl4pPr marL="1371600" indent="0" algn="l">
              <a:buNone/>
              <a:defRPr sz="1700">
                <a:latin typeface="Verdana"/>
                <a:cs typeface="Verdana"/>
              </a:defRPr>
            </a:lvl4pPr>
            <a:lvl5pPr marL="1828800" indent="0" algn="l">
              <a:buNone/>
              <a:defRPr sz="17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4581128"/>
            <a:ext cx="8677031" cy="1728192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FF"/>
              </a:buClr>
              <a:buSzTx/>
              <a:buFont typeface="Wingdings" charset="2"/>
              <a:buNone/>
              <a:tabLst/>
              <a:defRPr sz="1400" baseline="0"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edit first level text 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3" name="Picture 12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9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1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s with content and cap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7196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4412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804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9678" y="3725350"/>
            <a:ext cx="6985393" cy="2700867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441267" y="3725334"/>
            <a:ext cx="3231444" cy="1701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4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4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7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911425" y="4725161"/>
            <a:ext cx="1440459" cy="359891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500" baseline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2pPr>
            <a:lvl3pPr marL="9144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3pPr>
            <a:lvl4pPr marL="13716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4pPr>
            <a:lvl5pPr marL="1828800" indent="0" algn="l">
              <a:buNone/>
              <a:defRPr sz="1500">
                <a:solidFill>
                  <a:schemeClr val="bg1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Edit date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101493" y="3183910"/>
            <a:ext cx="4842935" cy="54133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0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1101483" y="2619903"/>
            <a:ext cx="7676444" cy="71596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5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119679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2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5594" y="2048934"/>
            <a:ext cx="9819217" cy="41994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850"/>
              </a:spcBef>
              <a:buFontTx/>
              <a:buNone/>
              <a:defRPr sz="1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643826" y="17"/>
            <a:ext cx="2558769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94" y="1341455"/>
            <a:ext cx="9819217" cy="41962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8255" y="1"/>
            <a:ext cx="2671700" cy="112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3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600201"/>
            <a:ext cx="5113867" cy="4055532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4"/>
          <p:cNvSpPr txBox="1">
            <a:spLocks/>
          </p:cNvSpPr>
          <p:nvPr userDrawn="1"/>
        </p:nvSpPr>
        <p:spPr>
          <a:xfrm>
            <a:off x="0" y="1"/>
            <a:ext cx="12192000" cy="1127124"/>
          </a:xfrm>
          <a:prstGeom prst="rect">
            <a:avLst/>
          </a:prstGeom>
          <a:gradFill flip="none" rotWithShape="1">
            <a:gsLst>
              <a:gs pos="0">
                <a:srgbClr val="0088FF"/>
              </a:gs>
              <a:gs pos="100000">
                <a:srgbClr val="0091FF">
                  <a:alpha val="23000"/>
                </a:srgbClr>
              </a:gs>
            </a:gsLst>
            <a:lin ang="0" scaled="1"/>
            <a:tileRect/>
          </a:gradFill>
        </p:spPr>
        <p:txBody>
          <a:bodyPr vert="horz"/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latin typeface="Verdana"/>
                <a:ea typeface="+mj-ea"/>
                <a:cs typeface="Verdana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  <a:buClr>
                <a:srgbClr val="EEECE1">
                  <a:lumMod val="40000"/>
                  <a:lumOff val="60000"/>
                </a:srgbClr>
              </a:buClr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9762" y="17"/>
            <a:ext cx="1502833" cy="1127125"/>
          </a:xfrm>
          <a:prstGeom prst="rect">
            <a:avLst/>
          </a:prstGeom>
          <a:solidFill>
            <a:srgbClr val="008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WFPlogo-english-emblem-white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9089" y="132647"/>
            <a:ext cx="1171083" cy="878312"/>
          </a:xfrm>
          <a:prstGeom prst="rect">
            <a:avLst/>
          </a:prstGeom>
        </p:spPr>
      </p:pic>
      <p:sp>
        <p:nvSpPr>
          <p:cNvPr id="15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8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8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0" name="Picture 19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45585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6101921" y="1507084"/>
            <a:ext cx="5001683" cy="296457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Verdana"/>
                <a:cs typeface="Verdana"/>
              </a:defRPr>
            </a:lvl1pPr>
            <a:lvl2pPr marL="4572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 b="1">
                <a:solidFill>
                  <a:srgbClr val="0088FF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645584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6101921" y="1972734"/>
            <a:ext cx="5113867" cy="373433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1pPr>
            <a:lvl2pPr marL="36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2pPr>
            <a:lvl3pPr marL="54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3pPr>
            <a:lvl4pPr marL="72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4pPr>
            <a:lvl5pPr marL="900000" indent="-180000">
              <a:spcBef>
                <a:spcPts val="600"/>
              </a:spcBef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9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 pictur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2" name="Picture 21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3671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06384" y="1676401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3861048"/>
            <a:ext cx="5506879" cy="2194520"/>
          </a:xfrm>
          <a:prstGeom prst="rect">
            <a:avLst/>
          </a:prstGeom>
        </p:spPr>
        <p:txBody>
          <a:bodyPr vert="horz" wrap="none" lIns="0" tIns="0" rIns="0" bIns="0" anchor="t" anchorCtr="0"/>
          <a:lstStyle>
            <a:lvl1pPr marL="0" indent="-381600">
              <a:lnSpc>
                <a:spcPct val="200000"/>
              </a:lnSpc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23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9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886801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9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1" name="Picture 20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8965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645583" y="3962402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/>
          </p:nvPr>
        </p:nvSpPr>
        <p:spPr>
          <a:xfrm>
            <a:off x="4546833" y="1896535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546833" y="3962402"/>
            <a:ext cx="3513667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7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45594" y="1335336"/>
            <a:ext cx="4963153" cy="9144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ct val="100000"/>
              </a:lnSpc>
              <a:buNone/>
              <a:defRPr sz="2000" b="1" baseline="0">
                <a:solidFill>
                  <a:srgbClr val="0088FF"/>
                </a:solidFill>
                <a:latin typeface="Verdana"/>
                <a:cs typeface="Verdan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8140933" y="1896541"/>
            <a:ext cx="3600451" cy="4049713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 baseline="0">
                <a:latin typeface="Verdana"/>
                <a:cs typeface="Verdana"/>
              </a:defRPr>
            </a:lvl1pPr>
            <a:lvl2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2pPr>
            <a:lvl3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3pPr>
            <a:lvl4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4pPr>
            <a:lvl5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3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6" name="Picture 15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0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17"/>
            <a:ext cx="5526848" cy="309879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8" y="4858657"/>
            <a:ext cx="2698981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479804" y="4858657"/>
            <a:ext cx="2760133" cy="1521506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627284" y="1676418"/>
            <a:ext cx="49962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627284" y="4076245"/>
            <a:ext cx="49953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2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2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7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pictures with content and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13085" y="1676400"/>
            <a:ext cx="6432000" cy="2412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13085" y="4265993"/>
            <a:ext cx="3984000" cy="2016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338484" y="1676418"/>
            <a:ext cx="4285040" cy="2260599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>
                <a:latin typeface="Verdana"/>
                <a:cs typeface="Verdana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3pPr>
            <a:lvl4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4pPr>
            <a:lvl5pPr marL="0" indent="0">
              <a:lnSpc>
                <a:spcPts val="2000"/>
              </a:lnSpc>
              <a:spcBef>
                <a:spcPts val="0"/>
              </a:spcBef>
              <a:buNone/>
              <a:defRPr sz="15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7338484" y="4269771"/>
            <a:ext cx="4284133" cy="18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None/>
              <a:defRPr sz="1500" b="1" i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5" name="Picture 14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1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6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, capture in a box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645583" y="1673266"/>
            <a:ext cx="5856000" cy="2196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650247" y="4221088"/>
            <a:ext cx="6610428" cy="360040"/>
          </a:xfrm>
          <a:prstGeom prst="rect">
            <a:avLst/>
          </a:prstGeom>
        </p:spPr>
        <p:txBody>
          <a:bodyPr vert="horz" lIns="0" rIns="0" bIns="0"/>
          <a:lstStyle>
            <a:lvl1pPr marL="0" indent="0">
              <a:spcBef>
                <a:spcPts val="0"/>
              </a:spcBef>
              <a:buNone/>
              <a:defRPr sz="1700" b="1">
                <a:latin typeface="Verdana"/>
                <a:cs typeface="Verdana"/>
              </a:defRPr>
            </a:lvl1pPr>
            <a:lvl2pPr marL="457200" indent="0">
              <a:buNone/>
              <a:defRPr sz="1700" b="1">
                <a:latin typeface="Verdana"/>
                <a:cs typeface="Verdana"/>
              </a:defRPr>
            </a:lvl2pPr>
            <a:lvl3pPr marL="914400" indent="0">
              <a:buNone/>
              <a:defRPr sz="1700" b="1">
                <a:latin typeface="Verdana"/>
                <a:cs typeface="Verdana"/>
              </a:defRPr>
            </a:lvl3pPr>
            <a:lvl4pPr marL="1371600" indent="0">
              <a:buNone/>
              <a:defRPr sz="1700" b="1">
                <a:latin typeface="Verdana"/>
                <a:cs typeface="Verdana"/>
              </a:defRPr>
            </a:lvl4pPr>
            <a:lvl5pPr marL="1828800" indent="0">
              <a:buNone/>
              <a:defRPr sz="1700" b="1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1"/>
          </p:nvPr>
        </p:nvSpPr>
        <p:spPr>
          <a:xfrm>
            <a:off x="6620227" y="1673266"/>
            <a:ext cx="4865512" cy="2196000"/>
          </a:xfrm>
          <a:prstGeom prst="rect">
            <a:avLst/>
          </a:prstGeom>
          <a:solidFill>
            <a:srgbClr val="0091FF"/>
          </a:solidFill>
        </p:spPr>
        <p:txBody>
          <a:bodyPr vert="horz" lIns="72000" tIns="72000" rIns="72000" bIns="72000"/>
          <a:lstStyle>
            <a:lvl1pPr marL="0" indent="0" algn="l"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l">
              <a:buNone/>
              <a:defRPr sz="1700">
                <a:latin typeface="Verdana"/>
                <a:cs typeface="Verdana"/>
              </a:defRPr>
            </a:lvl2pPr>
            <a:lvl3pPr marL="914400" indent="0" algn="l">
              <a:buNone/>
              <a:defRPr sz="1700">
                <a:latin typeface="Verdana"/>
                <a:cs typeface="Verdana"/>
              </a:defRPr>
            </a:lvl3pPr>
            <a:lvl4pPr marL="1371600" indent="0" algn="l">
              <a:buNone/>
              <a:defRPr sz="1700">
                <a:latin typeface="Verdana"/>
                <a:cs typeface="Verdana"/>
              </a:defRPr>
            </a:lvl4pPr>
            <a:lvl5pPr marL="1828800" indent="0" algn="l">
              <a:buNone/>
              <a:defRPr sz="1700">
                <a:latin typeface="Verdana"/>
                <a:cs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2" hasCustomPrompt="1"/>
          </p:nvPr>
        </p:nvSpPr>
        <p:spPr>
          <a:xfrm>
            <a:off x="645594" y="4581128"/>
            <a:ext cx="8677031" cy="1728192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8FF"/>
              </a:buClr>
              <a:buSzTx/>
              <a:buFont typeface="Wingdings" charset="2"/>
              <a:buNone/>
              <a:tabLst/>
              <a:defRPr sz="1400" baseline="0"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edit first level text 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1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3" name="Picture 12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19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77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 pictures with content and cap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7196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0"/>
          </p:nvPr>
        </p:nvSpPr>
        <p:spPr>
          <a:xfrm>
            <a:off x="84412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1"/>
          </p:nvPr>
        </p:nvSpPr>
        <p:spPr>
          <a:xfrm>
            <a:off x="4580468" y="1540935"/>
            <a:ext cx="3750733" cy="1984026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9678" y="3725350"/>
            <a:ext cx="6985393" cy="2700867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spcBef>
                <a:spcPts val="0"/>
              </a:spcBef>
              <a:spcAft>
                <a:spcPts val="600"/>
              </a:spcAft>
              <a:defRPr sz="1400">
                <a:latin typeface="Verdana"/>
                <a:cs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441267" y="3725334"/>
            <a:ext cx="3231444" cy="1701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1pPr>
            <a:lvl2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2pPr>
            <a:lvl3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3pPr>
            <a:lvl4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4pPr>
            <a:lvl5pPr marL="0" indent="0">
              <a:spcBef>
                <a:spcPts val="0"/>
              </a:spcBef>
              <a:buFontTx/>
              <a:buNone/>
              <a:defRPr sz="1400" b="1" i="0" baseline="0">
                <a:solidFill>
                  <a:srgbClr val="0088FF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17"/>
            <a:ext cx="12202584" cy="1127125"/>
            <a:chOff x="0" y="0"/>
            <a:chExt cx="9151938" cy="1127125"/>
          </a:xfrm>
        </p:grpSpPr>
        <p:sp>
          <p:nvSpPr>
            <p:cNvPr id="14" name="Picture Placeholder 4"/>
            <p:cNvSpPr txBox="1">
              <a:spLocks/>
            </p:cNvSpPr>
            <p:nvPr/>
          </p:nvSpPr>
          <p:spPr>
            <a:xfrm>
              <a:off x="0" y="1"/>
              <a:ext cx="9144000" cy="1127124"/>
            </a:xfrm>
            <a:prstGeom prst="rect">
              <a:avLst/>
            </a:prstGeom>
            <a:gradFill flip="none" rotWithShape="1">
              <a:gsLst>
                <a:gs pos="0">
                  <a:srgbClr val="0088FF"/>
                </a:gs>
                <a:gs pos="100000">
                  <a:srgbClr val="0091FF">
                    <a:alpha val="23000"/>
                  </a:srgbClr>
                </a:gs>
              </a:gsLst>
              <a:lin ang="0" scaled="1"/>
              <a:tileRect/>
            </a:gradFill>
          </p:spPr>
          <p:txBody>
            <a:bodyPr vert="horz"/>
            <a:lstStyle>
              <a:lvl1pPr marL="0" indent="0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None/>
                <a:defRPr sz="2000" b="0" i="0" kern="1200">
                  <a:solidFill>
                    <a:schemeClr val="bg1"/>
                  </a:solidFill>
                  <a:latin typeface="Verdana"/>
                  <a:ea typeface="+mj-ea"/>
                  <a:cs typeface="Verdana"/>
                </a:defRPr>
              </a:lvl1pPr>
              <a:lvl2pPr marL="742962" indent="-285755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8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2pPr>
              <a:lvl3pPr marL="1143020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6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3pPr>
              <a:lvl4pPr marL="160022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4pPr>
              <a:lvl5pPr marL="205743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5pPr>
              <a:lvl6pPr marL="2514642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6pPr>
              <a:lvl7pPr marL="2971849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7pPr>
              <a:lvl8pPr marL="3429057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8pPr>
              <a:lvl9pPr marL="3886264" indent="-228604" algn="l" defTabSz="457207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bg2">
                    <a:lumMod val="40000"/>
                    <a:lumOff val="60000"/>
                  </a:schemeClr>
                </a:buClr>
                <a:buSzPct val="80000"/>
                <a:buFont typeface="Wingdings 3" charset="2"/>
                <a:buChar char=""/>
                <a:defRPr sz="1400" b="0" i="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9pPr>
            </a:lstStyle>
            <a:p>
              <a:pPr algn="ctr">
                <a:spcBef>
                  <a:spcPts val="0"/>
                </a:spcBef>
                <a:buClr>
                  <a:srgbClr val="EEECE1">
                    <a:lumMod val="40000"/>
                    <a:lumOff val="60000"/>
                  </a:srgbClr>
                </a:buClr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24813" y="0"/>
              <a:ext cx="1127125" cy="1127125"/>
            </a:xfrm>
            <a:prstGeom prst="rect">
              <a:avLst/>
            </a:prstGeom>
            <a:solidFill>
              <a:srgbClr val="0088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7" name="Picture 16" descr="WFPlogo-english-emblem-white.gi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1815" y="132647"/>
              <a:ext cx="878312" cy="878312"/>
            </a:xfrm>
            <a:prstGeom prst="rect">
              <a:avLst/>
            </a:prstGeom>
          </p:spPr>
        </p:pic>
      </p:grpSp>
      <p:sp>
        <p:nvSpPr>
          <p:cNvPr id="24" name="Title 31"/>
          <p:cNvSpPr>
            <a:spLocks noGrp="1"/>
          </p:cNvSpPr>
          <p:nvPr>
            <p:ph type="title" hasCustomPrompt="1"/>
          </p:nvPr>
        </p:nvSpPr>
        <p:spPr>
          <a:xfrm>
            <a:off x="645581" y="116502"/>
            <a:ext cx="9480552" cy="925114"/>
          </a:xfrm>
          <a:prstGeom prst="rect">
            <a:avLst/>
          </a:prstGeom>
          <a:noFill/>
        </p:spPr>
        <p:txBody>
          <a:bodyPr vert="horz" tIns="0" bIns="61200" anchor="ctr" anchorCtr="0"/>
          <a:lstStyle>
            <a:lvl1pPr marL="0" algn="l">
              <a:defRPr sz="2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7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7510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0296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22" y="6459801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801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6859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2179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9" Type="http://schemas.openxmlformats.org/officeDocument/2006/relationships/slideLayout" Target="../slideLayouts/slideLayout52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34" Type="http://schemas.openxmlformats.org/officeDocument/2006/relationships/slideLayout" Target="../slideLayouts/slideLayout47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33" Type="http://schemas.openxmlformats.org/officeDocument/2006/relationships/slideLayout" Target="../slideLayouts/slideLayout46.xml"/><Relationship Id="rId38" Type="http://schemas.openxmlformats.org/officeDocument/2006/relationships/slideLayout" Target="../slideLayouts/slideLayout51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slideLayout" Target="../slideLayouts/slideLayout45.xml"/><Relationship Id="rId37" Type="http://schemas.openxmlformats.org/officeDocument/2006/relationships/slideLayout" Target="../slideLayouts/slideLayout50.xml"/><Relationship Id="rId40" Type="http://schemas.openxmlformats.org/officeDocument/2006/relationships/slideLayout" Target="../slideLayouts/slideLayout53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36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4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3.xml"/><Relationship Id="rId35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91" y="6459801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7C3FF7-3DC1-4209-8476-953DFCB5CA6B}" type="datetime1">
              <a:rPr lang="ru-RU" smtClean="0"/>
              <a:pPr/>
              <a:t>28.01.2019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801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9" y="6459801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256042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 dirty="0"/>
          </a:p>
        </p:txBody>
      </p:sp>
      <p:cxnSp>
        <p:nvCxnSpPr>
          <p:cNvPr id="12" name="Прямая соединительная линия 7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61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62" r:id="rId12"/>
    <p:sldLayoutId id="214748366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E5AA-C8E3-40E0-9605-DCA9D49BE193}" type="datetimeFigureOut">
              <a:rPr lang="ru-RU" smtClean="0">
                <a:solidFill>
                  <a:srgbClr val="564B3C"/>
                </a:solidFill>
              </a:rPr>
              <a:pPr/>
              <a:t>28.01.2019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9DD20-5CE1-465B-B5EE-FF3BA928F920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9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  <p:sldLayoutId id="2147483697" r:id="rId20"/>
    <p:sldLayoutId id="2147483698" r:id="rId21"/>
    <p:sldLayoutId id="2147483699" r:id="rId22"/>
    <p:sldLayoutId id="2147483700" r:id="rId23"/>
    <p:sldLayoutId id="2147483701" r:id="rId24"/>
    <p:sldLayoutId id="2147483702" r:id="rId25"/>
    <p:sldLayoutId id="2147483703" r:id="rId26"/>
    <p:sldLayoutId id="2147483704" r:id="rId27"/>
    <p:sldLayoutId id="2147483705" r:id="rId28"/>
    <p:sldLayoutId id="2147483706" r:id="rId29"/>
    <p:sldLayoutId id="2147483707" r:id="rId30"/>
    <p:sldLayoutId id="2147483708" r:id="rId31"/>
    <p:sldLayoutId id="2147483709" r:id="rId32"/>
    <p:sldLayoutId id="2147483710" r:id="rId33"/>
    <p:sldLayoutId id="2147483711" r:id="rId34"/>
    <p:sldLayoutId id="2147483712" r:id="rId35"/>
    <p:sldLayoutId id="2147483713" r:id="rId36"/>
    <p:sldLayoutId id="2147483714" r:id="rId37"/>
    <p:sldLayoutId id="2147483715" r:id="rId38"/>
    <p:sldLayoutId id="2147483716" r:id="rId39"/>
    <p:sldLayoutId id="2147483717" r:id="rId40"/>
    <p:sldLayoutId id="2147483718" r:id="rId4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763486" y="260648"/>
            <a:ext cx="10077015" cy="504056"/>
          </a:xfrm>
        </p:spPr>
        <p:txBody>
          <a:bodyPr/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УПРАВЛЕНИЕ ОБРАЗОВАНИЯ МЭРИИ Г. БИШКЕК 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pic>
        <p:nvPicPr>
          <p:cNvPr id="4105" name="Picture 9" descr="ÐÐ¾Ð³Ð¾ÑÐ¸Ð¿ ÐÑÑÐ¸Ð¸ Ð³. ÐÐ¸ÑÐºÐµÐ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04" y="104503"/>
            <a:ext cx="874832" cy="142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20203" y="6305475"/>
            <a:ext cx="243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28 ЯНВАРЯ 2019 ГОД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ÐÐ°ÑÑÐ¸Ð½ÐºÐ¸ Ð¿Ð¾ Ð·Ð°Ð¿ÑÐ¾ÑÑ ÑÐºÐ¾Ð»Ñ ÐÐ¸ÑÐºÐµÐº 1 ÑÐµÐ½ÑÑÐ±ÑÑ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737360"/>
            <a:ext cx="3701141" cy="22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692084" y="4127863"/>
            <a:ext cx="9313035" cy="18722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3600" b="1" dirty="0" smtClean="0">
                <a:solidFill>
                  <a:srgbClr val="002060"/>
                </a:solidFill>
              </a:rPr>
              <a:t>Внедрение АИС </a:t>
            </a:r>
          </a:p>
          <a:p>
            <a:pPr algn="ctr"/>
            <a:r>
              <a:rPr lang="ru-RU" altLang="ru-RU" sz="3600" b="1" dirty="0" smtClean="0">
                <a:solidFill>
                  <a:srgbClr val="002060"/>
                </a:solidFill>
              </a:rPr>
              <a:t>«Электронная запись в школы </a:t>
            </a:r>
          </a:p>
          <a:p>
            <a:pPr algn="ctr"/>
            <a:r>
              <a:rPr lang="ru-RU" altLang="ru-RU" sz="3600" b="1" dirty="0" smtClean="0">
                <a:solidFill>
                  <a:srgbClr val="002060"/>
                </a:solidFill>
              </a:rPr>
              <a:t>г. Бишкек»</a:t>
            </a:r>
            <a:endParaRPr lang="ru-RU" altLang="ru-RU" sz="3600" b="1" dirty="0">
              <a:solidFill>
                <a:srgbClr val="002060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1103429" y="5551714"/>
            <a:ext cx="55022" cy="4690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14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612" y="718457"/>
            <a:ext cx="11800113" cy="61395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Численность постоянного населения г. Бишкек по возрастам и годам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111551"/>
              </p:ext>
            </p:extLst>
          </p:nvPr>
        </p:nvGraphicFramePr>
        <p:xfrm>
          <a:off x="378822" y="1499615"/>
          <a:ext cx="11813178" cy="5075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69"/>
                <a:gridCol w="2953603"/>
                <a:gridCol w="2953603"/>
                <a:gridCol w="2953603"/>
              </a:tblGrid>
              <a:tr h="433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</a:rPr>
                        <a:t>Дети г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. Бишкек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на 01.01.2016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01.01.2017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01.01.2018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5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от 0 до 3-х лет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90430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90828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90216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5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3-х лет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21841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22497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23804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5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4-х лет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20399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21888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22536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5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5-ти лет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20689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20435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21927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75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6-ти лет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18603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20721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20482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68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7 лет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14249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18639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20765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9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186211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195008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199730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71155" y="154968"/>
            <a:ext cx="101890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</a:rPr>
              <a:t>Бишкекское</a:t>
            </a:r>
            <a:r>
              <a:rPr lang="ru-RU" sz="2400" b="1" dirty="0" smtClean="0">
                <a:solidFill>
                  <a:srgbClr val="002060"/>
                </a:solidFill>
              </a:rPr>
              <a:t> городское Управление государственной статистики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19EA611A-CA8B-4238-934C-FC4212307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718" y="209006"/>
            <a:ext cx="5555288" cy="931858"/>
          </a:xfrm>
          <a:solidFill>
            <a:srgbClr val="F8CFB6"/>
          </a:soli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cs typeface="Arial" pitchFamily="34" charset="0"/>
              </a:rPr>
              <a:t>Общеобразовательные школы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Объект 15">
            <a:extLst>
              <a:ext uri="{FF2B5EF4-FFF2-40B4-BE49-F238E27FC236}">
                <a16:creationId xmlns="" xmlns:a16="http://schemas.microsoft.com/office/drawing/2014/main" id="{3DD84DD0-1659-4CC8-BA70-648EFD6BF55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9700120"/>
              </p:ext>
            </p:extLst>
          </p:nvPr>
        </p:nvGraphicFramePr>
        <p:xfrm>
          <a:off x="443347" y="1515291"/>
          <a:ext cx="5555288" cy="497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759AEEEB-049D-43A2-BA79-DF1970FE0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6885" y="264700"/>
            <a:ext cx="5555288" cy="823912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Проектная мощность школ и комплектование</a:t>
            </a:r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="" xmlns:a16="http://schemas.microsoft.com/office/drawing/2014/main" id="{5EF7B9F6-6AD1-4848-B1DE-0C07E9116742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94664738"/>
              </p:ext>
            </p:extLst>
          </p:nvPr>
        </p:nvGraphicFramePr>
        <p:xfrm>
          <a:off x="6152606" y="1384663"/>
          <a:ext cx="5596047" cy="547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8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504" y="195943"/>
            <a:ext cx="11926388" cy="75764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Августовский учет детей  2018 года 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44542"/>
              </p:ext>
            </p:extLst>
          </p:nvPr>
        </p:nvGraphicFramePr>
        <p:xfrm>
          <a:off x="-2" y="1214845"/>
          <a:ext cx="12192001" cy="51576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24053"/>
                <a:gridCol w="2515335"/>
                <a:gridCol w="2236017"/>
                <a:gridCol w="2154410"/>
                <a:gridCol w="1730056"/>
                <a:gridCol w="1632130"/>
              </a:tblGrid>
              <a:tr h="930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Район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Кол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ичество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детей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школьного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возраста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по микро</a:t>
                      </a: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участ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ку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Обучают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с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я  по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</a:rPr>
                        <a:t>микроуч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аст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ку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Обучаются  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в 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других школах</a:t>
                      </a: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СУЗах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Не обучаю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щиеся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дети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Дошкольники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5-7 лет 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Первомайский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17842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10154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7678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823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Свердловский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28890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25216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3659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15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3237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9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Октябрьский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25763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10278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15476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2342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60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Ленинский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25096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21495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3553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48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3448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19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Итого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по </a:t>
                      </a:r>
                      <a:r>
                        <a:rPr lang="sr-Cyrl-CS" sz="2000" dirty="0" smtClean="0">
                          <a:solidFill>
                            <a:srgbClr val="002060"/>
                          </a:solidFill>
                          <a:effectLst/>
                        </a:rPr>
                        <a:t>г.Бишкек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    97591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</a:rPr>
                        <a:t>67143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( 69%)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</a:rPr>
                        <a:t>30366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(31%)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</a:rPr>
                        <a:t>82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(по болезни)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</a:rPr>
                        <a:t>9850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1 класс по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факту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18569</a:t>
                      </a: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3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91440"/>
            <a:ext cx="11730446" cy="2612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7713" y="147880"/>
            <a:ext cx="11708675" cy="73628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sr-Cyrl-CS" b="1" dirty="0">
                <a:solidFill>
                  <a:schemeClr val="accent1">
                    <a:lumMod val="50000"/>
                  </a:schemeClr>
                </a:solidFill>
              </a:rPr>
              <a:t>Динамика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r-Cyrl-CS" b="1" dirty="0">
                <a:solidFill>
                  <a:schemeClr val="accent1">
                    <a:lumMod val="50000"/>
                  </a:schemeClr>
                </a:solidFill>
              </a:rPr>
              <a:t>на увеличение </a:t>
            </a:r>
            <a:r>
              <a:rPr lang="sr-Cyrl-CS" sz="1900" b="1" u="sng" dirty="0" smtClean="0">
                <a:solidFill>
                  <a:schemeClr val="accent1">
                    <a:lumMod val="50000"/>
                  </a:schemeClr>
                </a:solidFill>
              </a:rPr>
              <a:t>общего количества </a:t>
            </a:r>
            <a:r>
              <a:rPr lang="sr-Cyrl-CS" b="1" dirty="0">
                <a:solidFill>
                  <a:schemeClr val="accent1">
                    <a:lumMod val="50000"/>
                  </a:schemeClr>
                </a:solidFill>
              </a:rPr>
              <a:t>обучающихся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r-Cyrl-CS" b="1" dirty="0">
                <a:solidFill>
                  <a:schemeClr val="accent1">
                    <a:lumMod val="50000"/>
                  </a:schemeClr>
                </a:solidFill>
              </a:rPr>
              <a:t>в школах  г. Бишкек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9462020"/>
              </p:ext>
            </p:extLst>
          </p:nvPr>
        </p:nvGraphicFramePr>
        <p:xfrm>
          <a:off x="285205" y="1005838"/>
          <a:ext cx="11693435" cy="1698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889"/>
                <a:gridCol w="2106248"/>
                <a:gridCol w="1957121"/>
                <a:gridCol w="2151849"/>
                <a:gridCol w="1761164"/>
                <a:gridCol w="1761164"/>
              </a:tblGrid>
              <a:tr h="901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Учебные года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2014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- 201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5 учебный год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2015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-2016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учебный год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2016-2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01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7  учебный год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 2017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-201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8 учебный год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2017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-201</a:t>
                      </a: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8 учебный год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</a:tr>
              <a:tr h="797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dirty="0">
                          <a:solidFill>
                            <a:srgbClr val="002060"/>
                          </a:solidFill>
                          <a:effectLst/>
                        </a:rPr>
                        <a:t>Количество учащихся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b="1" dirty="0">
                          <a:effectLst/>
                        </a:rPr>
                        <a:t>120195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b="1" dirty="0">
                          <a:effectLst/>
                        </a:rPr>
                        <a:t>127673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b="1" dirty="0">
                          <a:effectLst/>
                        </a:rPr>
                        <a:t>137457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2000" b="1" dirty="0">
                          <a:effectLst/>
                        </a:rPr>
                        <a:t>147660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157152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28" marR="660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79621033"/>
              </p:ext>
            </p:extLst>
          </p:nvPr>
        </p:nvGraphicFramePr>
        <p:xfrm>
          <a:off x="352697" y="3531569"/>
          <a:ext cx="11599817" cy="2840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0346"/>
                <a:gridCol w="1939323"/>
                <a:gridCol w="1959428"/>
                <a:gridCol w="1881052"/>
                <a:gridCol w="1841863"/>
                <a:gridCol w="2037805"/>
              </a:tblGrid>
              <a:tr h="713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Район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  2015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-2016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Cyrl-CS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 smtClean="0">
                          <a:solidFill>
                            <a:srgbClr val="002060"/>
                          </a:solidFill>
                          <a:effectLst/>
                        </a:rPr>
                        <a:t>учебный 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     2016-2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01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7  учебный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     2017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</a:rPr>
                        <a:t>-201</a:t>
                      </a: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8 учебный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2018/2019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 учебный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2019/2020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18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кол-во  обучающихся в 1 классе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Ленинский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4814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5263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5606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5949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Октябрьский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3140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3331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3308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413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Первомайский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3940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effectLst/>
                        </a:rPr>
                        <a:t>4301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4102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>
                          <a:effectLst/>
                        </a:rPr>
                        <a:t>4157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Свердловский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4576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4957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5104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effectLst/>
                        </a:rPr>
                        <a:t>51</a:t>
                      </a:r>
                      <a:r>
                        <a:rPr lang="en-US" sz="1800" dirty="0">
                          <a:effectLst/>
                        </a:rPr>
                        <a:t>23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6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dirty="0">
                          <a:solidFill>
                            <a:srgbClr val="002060"/>
                          </a:solidFill>
                          <a:effectLst/>
                        </a:rPr>
                        <a:t>г. Бишкек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b="1" dirty="0">
                          <a:effectLst/>
                        </a:rPr>
                        <a:t>16470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b="1" dirty="0">
                          <a:effectLst/>
                        </a:rPr>
                        <a:t>17852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b="1" dirty="0">
                          <a:effectLst/>
                        </a:rPr>
                        <a:t>18120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800" b="1" dirty="0" smtClean="0">
                          <a:effectLst/>
                        </a:rPr>
                        <a:t>18</a:t>
                      </a:r>
                      <a:r>
                        <a:rPr lang="ru-RU" sz="1800" b="1" dirty="0" smtClean="0">
                          <a:effectLst/>
                        </a:rPr>
                        <a:t>569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18569???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Текст 2"/>
          <p:cNvSpPr txBox="1">
            <a:spLocks/>
          </p:cNvSpPr>
          <p:nvPr/>
        </p:nvSpPr>
        <p:spPr>
          <a:xfrm>
            <a:off x="217714" y="2782224"/>
            <a:ext cx="11734800" cy="7362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Cyrl-CS" b="1" dirty="0" smtClean="0"/>
              <a:t>Динамика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sr-Cyrl-CS" b="1" dirty="0" smtClean="0"/>
              <a:t>на увеличение количества обучающихся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sr-Cyrl-CS" b="1" u="sng" dirty="0" smtClean="0"/>
              <a:t>в 1 классах школ  г. Бишкек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9098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832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3600" b="1" dirty="0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Школы  в  </a:t>
            </a:r>
            <a:r>
              <a:rPr lang="ru-RU" altLang="ru-RU" sz="3600" b="1" dirty="0" err="1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жилмассивах</a:t>
            </a:r>
            <a:r>
              <a:rPr lang="ru-RU" altLang="ru-RU" sz="3600" b="1" dirty="0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  г. Бишкек</a:t>
            </a:r>
            <a:r>
              <a:rPr lang="ru-RU" altLang="ru-RU" sz="20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48 </a:t>
            </a:r>
            <a:r>
              <a:rPr lang="ru-RU" altLang="ru-RU" sz="2000" dirty="0" err="1" smtClean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жилмассивов</a:t>
            </a:r>
            <a:r>
              <a:rPr lang="ru-RU" altLang="ru-RU" sz="2000" dirty="0" smtClean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,  </a:t>
            </a:r>
            <a:r>
              <a:rPr lang="ru-RU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20</a:t>
            </a:r>
            <a:r>
              <a:rPr lang="ru-RU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  </a:t>
            </a:r>
            <a:r>
              <a:rPr lang="ru-RU" altLang="ru-RU" sz="2000" dirty="0" err="1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жилмассивах</a:t>
            </a:r>
            <a:r>
              <a:rPr lang="ru-RU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  -  2</a:t>
            </a:r>
            <a:r>
              <a:rPr lang="en-US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ru-RU" altLang="ru-RU" sz="2000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 школа</a:t>
            </a:r>
            <a:r>
              <a:rPr lang="ru-RU" altLang="ru-RU" sz="2000" dirty="0">
                <a:solidFill>
                  <a:srgbClr val="FF0000"/>
                </a:solidFill>
                <a:latin typeface="+mn-lt"/>
                <a:cs typeface="Arial" pitchFamily="34" charset="0"/>
              </a:rPr>
              <a:t/>
            </a:r>
            <a:br>
              <a:rPr lang="ru-RU" altLang="ru-RU" sz="2000" dirty="0">
                <a:solidFill>
                  <a:srgbClr val="FF0000"/>
                </a:solidFill>
                <a:latin typeface="+mn-lt"/>
                <a:cs typeface="Arial" pitchFamily="34" charset="0"/>
              </a:rPr>
            </a:br>
            <a:endParaRPr lang="ru-RU" sz="20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0809"/>
              </p:ext>
            </p:extLst>
          </p:nvPr>
        </p:nvGraphicFramePr>
        <p:xfrm>
          <a:off x="-1" y="792460"/>
          <a:ext cx="12192001" cy="595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647"/>
                <a:gridCol w="1658983"/>
                <a:gridCol w="1541417"/>
                <a:gridCol w="1724297"/>
                <a:gridCol w="2142308"/>
                <a:gridCol w="1959429"/>
                <a:gridCol w="2407920"/>
              </a:tblGrid>
              <a:tr h="529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Район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</a:rPr>
                        <a:t>жилмассивы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№ школы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Год основания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Проектная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мощность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Количество учащихся</a:t>
                      </a:r>
                      <a:r>
                        <a:rPr lang="sr-Cyrl-CS" sz="1600" dirty="0">
                          <a:solidFill>
                            <a:srgbClr val="002060"/>
                          </a:solidFill>
                          <a:effectLst/>
                        </a:rPr>
                        <a:t>  на  201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sr-Cyrl-CS" sz="1600" dirty="0">
                          <a:solidFill>
                            <a:srgbClr val="002060"/>
                          </a:solidFill>
                          <a:effectLst/>
                        </a:rPr>
                        <a:t>-201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sr-Cyrl-CS" sz="1600" dirty="0">
                          <a:solidFill>
                            <a:srgbClr val="002060"/>
                          </a:solidFill>
                          <a:effectLst/>
                        </a:rPr>
                        <a:t> учебный  год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Первомайский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Колмо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78 школа-гимназия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1222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Ак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Босого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2067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Ка</a:t>
                      </a:r>
                      <a:r>
                        <a:rPr lang="sr-Cyrl-CS" sz="1400" dirty="0">
                          <a:effectLst/>
                        </a:rPr>
                        <a:t>сым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1897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effectLst/>
                        </a:rPr>
                        <a:t>Калыс</a:t>
                      </a:r>
                      <a:r>
                        <a:rPr lang="ru-RU" sz="1400" b="1" baseline="0" dirty="0" smtClean="0">
                          <a:effectLst/>
                        </a:rPr>
                        <a:t> </a:t>
                      </a:r>
                      <a:r>
                        <a:rPr lang="ru-RU" sz="1400" b="1" dirty="0" err="1" smtClean="0">
                          <a:effectLst/>
                        </a:rPr>
                        <a:t>Ордо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2006,</a:t>
                      </a:r>
                      <a:r>
                        <a:rPr lang="ru-RU" sz="1400" b="1" dirty="0">
                          <a:effectLst/>
                        </a:rPr>
                        <a:t>20</a:t>
                      </a:r>
                      <a:r>
                        <a:rPr lang="sr-Cyrl-CS" sz="1400" b="1" dirty="0">
                          <a:effectLst/>
                        </a:rPr>
                        <a:t>17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2309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Свердловский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Эне-Сай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1201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Ак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Бата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43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2008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198</a:t>
                      </a:r>
                      <a:endParaRPr lang="ru-RU" sz="14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1104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Бакай</a:t>
                      </a:r>
                      <a:r>
                        <a:rPr lang="ru-RU" sz="1400" dirty="0">
                          <a:effectLst/>
                        </a:rPr>
                        <a:t> -</a:t>
                      </a:r>
                      <a:r>
                        <a:rPr lang="ru-RU" sz="1400" dirty="0" err="1">
                          <a:effectLst/>
                        </a:rPr>
                        <a:t>Ата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731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Келечек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2135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Учкун-1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89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1156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Дордой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94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2015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960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2705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Октябрьский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Тунгуч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2505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Кок</a:t>
                      </a:r>
                      <a:r>
                        <a:rPr lang="ru-RU" sz="1400" baseline="0" dirty="0" smtClean="0">
                          <a:effectLst/>
                        </a:rPr>
                        <a:t>  </a:t>
                      </a:r>
                      <a:r>
                        <a:rPr lang="ru-RU" sz="1400" dirty="0" smtClean="0">
                          <a:effectLst/>
                        </a:rPr>
                        <a:t>Жар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2198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Кара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Жыгач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91 школа-гимназия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1590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Рухий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Мурас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292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Ленинский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Ак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Орго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77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1995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755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1674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Арча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Бешик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1545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Ала-</a:t>
                      </a:r>
                      <a:r>
                        <a:rPr lang="ru-RU" sz="1400" b="1" dirty="0" err="1">
                          <a:effectLst/>
                        </a:rPr>
                        <a:t>Тоо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1996,2015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850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3042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Ак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Орго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2517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Орок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355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Арча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Бешик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1602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Ак  Ордо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96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2018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960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2516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7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Итого 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400" b="1" dirty="0">
                          <a:effectLst/>
                        </a:rPr>
                        <a:t>20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r>
                        <a:rPr lang="sr-Cyrl-CS" sz="1400" b="1" dirty="0">
                          <a:effectLst/>
                        </a:rPr>
                        <a:t>1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r>
                        <a:rPr lang="sr-Cyrl-CS" sz="1400" b="1" dirty="0">
                          <a:effectLst/>
                        </a:rPr>
                        <a:t>5062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</a:rPr>
                        <a:t>36363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9945663" y="254111"/>
            <a:ext cx="193629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 последние 5 лет в ж/м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 школы : 82, 94, 86, 96</a:t>
            </a:r>
            <a:endParaRPr kumimoji="0" lang="ky-KG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8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7567"/>
            <a:ext cx="10058400" cy="6139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Электронная запись в школы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578361"/>
              </p:ext>
            </p:extLst>
          </p:nvPr>
        </p:nvGraphicFramePr>
        <p:xfrm>
          <a:off x="339634" y="940526"/>
          <a:ext cx="11469189" cy="469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188951" y="5321083"/>
            <a:ext cx="9914709" cy="1050501"/>
            <a:chOff x="0" y="3532342"/>
            <a:chExt cx="10802983" cy="116109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3532342"/>
              <a:ext cx="10802983" cy="116109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56680" y="3589022"/>
              <a:ext cx="10689623" cy="10477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>
                  <a:solidFill>
                    <a:srgbClr val="002060"/>
                  </a:solidFill>
                </a:rPr>
                <a:t>www</a:t>
              </a:r>
              <a:r>
                <a:rPr lang="ru-RU" sz="3200" b="1" kern="1200" dirty="0" smtClean="0">
                  <a:solidFill>
                    <a:srgbClr val="002060"/>
                  </a:solidFill>
                </a:rPr>
                <a:t>.</a:t>
              </a:r>
              <a:r>
                <a:rPr lang="en-US" sz="3200" b="1" kern="1200" dirty="0" err="1" smtClean="0">
                  <a:solidFill>
                    <a:srgbClr val="002060"/>
                  </a:solidFill>
                </a:rPr>
                <a:t>mektep</a:t>
              </a:r>
              <a:r>
                <a:rPr lang="ru-RU" sz="3200" b="1" kern="1200" dirty="0" smtClean="0">
                  <a:solidFill>
                    <a:srgbClr val="002060"/>
                  </a:solidFill>
                </a:rPr>
                <a:t>.</a:t>
              </a:r>
              <a:r>
                <a:rPr lang="en-US" sz="3200" b="1" kern="1200" dirty="0" err="1" smtClean="0">
                  <a:solidFill>
                    <a:srgbClr val="002060"/>
                  </a:solidFill>
                </a:rPr>
                <a:t>edu</a:t>
              </a:r>
              <a:r>
                <a:rPr lang="ru-RU" sz="3200" b="1" kern="1200" dirty="0" smtClean="0">
                  <a:solidFill>
                    <a:srgbClr val="002060"/>
                  </a:solidFill>
                </a:rPr>
                <a:t>.</a:t>
              </a:r>
              <a:r>
                <a:rPr lang="en-US" sz="3200" b="1" kern="1200" dirty="0" err="1" smtClean="0">
                  <a:solidFill>
                    <a:srgbClr val="002060"/>
                  </a:solidFill>
                </a:rPr>
                <a:t>gov</a:t>
              </a:r>
              <a:r>
                <a:rPr lang="ru-RU" sz="3200" b="1" kern="1200" dirty="0" smtClean="0">
                  <a:solidFill>
                    <a:srgbClr val="002060"/>
                  </a:solidFill>
                </a:rPr>
                <a:t>.</a:t>
              </a:r>
              <a:r>
                <a:rPr lang="en-US" sz="3200" b="1" kern="1200" dirty="0" smtClean="0">
                  <a:solidFill>
                    <a:srgbClr val="002060"/>
                  </a:solidFill>
                </a:rPr>
                <a:t>kg</a:t>
              </a:r>
              <a:endParaRPr lang="ru-RU" sz="3200" kern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84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143" y="195943"/>
            <a:ext cx="10868297" cy="8621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Электронная запись в школы 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070132"/>
              </p:ext>
            </p:extLst>
          </p:nvPr>
        </p:nvGraphicFramePr>
        <p:xfrm>
          <a:off x="300446" y="1397726"/>
          <a:ext cx="11652068" cy="4885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33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8"/>
            <a:ext cx="10058400" cy="1183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67097"/>
            <a:ext cx="10058400" cy="4601997"/>
          </a:xfrm>
          <a:solidFill>
            <a:srgbClr val="F5F5F5"/>
          </a:solidFill>
        </p:spPr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7069</TotalTime>
  <Words>634</Words>
  <Application>Microsoft Office PowerPoint</Application>
  <PresentationFormat>Произвольный</PresentationFormat>
  <Paragraphs>320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Ретро</vt:lpstr>
      <vt:lpstr>Тема Office</vt:lpstr>
      <vt:lpstr>УПРАВЛЕНИЕ ОБРАЗОВАНИЯ МЭРИИ Г. БИШКЕК </vt:lpstr>
      <vt:lpstr>Численность постоянного населения г. Бишкек по возрастам и годам</vt:lpstr>
      <vt:lpstr>Презентация PowerPoint</vt:lpstr>
      <vt:lpstr>Августовский учет детей  2018 года </vt:lpstr>
      <vt:lpstr> </vt:lpstr>
      <vt:lpstr>Школы  в  жилмассивах  г. Бишкек 48 жилмассивов,  в 20  жилмассивах  -  21 школа </vt:lpstr>
      <vt:lpstr>Электронная запись в школы </vt:lpstr>
      <vt:lpstr>Электронная запись в школы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605</cp:revision>
  <cp:lastPrinted>2019-01-28T03:25:17Z</cp:lastPrinted>
  <dcterms:created xsi:type="dcterms:W3CDTF">2017-10-25T11:11:32Z</dcterms:created>
  <dcterms:modified xsi:type="dcterms:W3CDTF">2019-01-28T10:44:34Z</dcterms:modified>
  <cp:version/>
</cp:coreProperties>
</file>