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55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13AB9E-7858-492C-A1CD-19F82BDDBD6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BE2E2E-1EE9-4A63-9BD3-46B2A045F0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798E24A-E67E-4AAA-94AE-620C38CCC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053EE7-EB61-43C2-9DE9-6CF74D0ED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13FAFB-5F8B-41E3-845F-B79FFCB73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38113"/>
            <a:ext cx="10112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3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41F40F-F2FA-410D-A3BD-66179A7A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3AD101-C428-448D-A5A8-B1713FEA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3AC39A7-89DE-46B7-9C06-BBF648D71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0B56D8-FCEF-4A45-B79D-5223CE74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3752D8-7FD3-423B-9929-59FDD75A2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4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9497F9-1BB8-4357-814F-E833B12B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65308F9-0ED1-4A27-A164-85924027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D2AB28-679D-4E77-B56E-C7E763C47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42073C6-CEE5-43CD-A043-CB128817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1888B8-DAED-4969-82E6-E1CA7FA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0D6C69D-C3CE-4026-821C-BEABEC096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09" y="437321"/>
            <a:ext cx="10535478" cy="954157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ПРИМЕЧАНИЕ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10515600" cy="5208104"/>
          </a:xfrm>
        </p:spPr>
        <p:txBody>
          <a:bodyPr>
            <a:normAutofit fontScale="85000" lnSpcReduction="20000"/>
          </a:bodyPr>
          <a:lstStyle/>
          <a:p>
            <a:pPr marL="137160" indent="0" algn="just">
              <a:buNone/>
            </a:pPr>
            <a:endParaRPr lang="ru-RU" b="1" u="sng" dirty="0" smtClean="0">
              <a:solidFill>
                <a:srgbClr val="002060"/>
              </a:solidFill>
            </a:endParaRPr>
          </a:p>
          <a:p>
            <a:pPr marL="137160" indent="0" algn="just">
              <a:buNone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Согласно нормам Кодекса КР о нарушениях:</a:t>
            </a:r>
          </a:p>
          <a:p>
            <a:pPr marL="137160" indent="0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Штраф является денежным взысканием, которое накладывается на физических и юридических лиц за совершение нарушения в случаях, размере и порядке, установленных Кодексом КР о нарушениях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(статья 27).</a:t>
            </a:r>
          </a:p>
          <a:p>
            <a:pPr marL="13716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Дела о нарушениях, предусмотренных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статьями 49 – 50 и 54, 150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настоящего Кодекса,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рассматриваются уполномоченным органом в сфере здравоохранения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 marL="13716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Дела о нарушениях, предусмотренных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статьями 81 - 86 и 89 - 91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настоящего Кодекса,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рассматриваются уполномоченным органом в сфере внутренних дел.</a:t>
            </a:r>
          </a:p>
          <a:p>
            <a:pPr marL="13716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Дела о нарушении, предусмотренном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статьей 218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настоящего Кодекса,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рассматриваются уполномоченным органом в сфере антимонопольного законодательства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 marL="13716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Дела о нарушениях, предусмотренных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статьями 293 – 295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настоящего Кодекса,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рассматриваются соответствующими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определенными настоящим Кодексом,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уполномоченными органами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решения, предписания, распоряжения или требования которых не были надлежащим образом выполнены или которым создавались препятствия в выполнении ими инспекционных полномочий.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C47FDC-82D9-4BE8-8520-E779AFF5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9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A1DF2D-1680-4444-812E-95E95B8B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560624-B3CF-4779-8EC6-CB2DBABAF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7E5D5FD-7A02-47B3-B9A4-A0FD0A10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192E179-2560-4E7C-8FEF-7C9B705D3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CABB84-075C-4F05-8833-75B522728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FD5F6F-09AD-4BA7-8750-1907AF75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0"/>
            <a:ext cx="12192000" cy="6815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</TotalTime>
  <Words>152</Words>
  <Application>Microsoft Office PowerPoint</Application>
  <PresentationFormat>Произвольный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ПРИМЕЧАНИЕ: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Nurgazy Jokunov</dc:creator>
  <cp:lastModifiedBy>Турумбекова Анара Болотбековна</cp:lastModifiedBy>
  <cp:revision>10</cp:revision>
  <dcterms:created xsi:type="dcterms:W3CDTF">2020-05-14T19:18:32Z</dcterms:created>
  <dcterms:modified xsi:type="dcterms:W3CDTF">2020-05-20T03:01:03Z</dcterms:modified>
</cp:coreProperties>
</file>